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" ContentType="image/ti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74" r:id="rId4"/>
    <p:sldId id="275" r:id="rId5"/>
    <p:sldId id="273" r:id="rId6"/>
    <p:sldId id="276" r:id="rId7"/>
    <p:sldId id="258" r:id="rId8"/>
    <p:sldId id="259" r:id="rId9"/>
    <p:sldId id="277" r:id="rId10"/>
    <p:sldId id="260" r:id="rId11"/>
    <p:sldId id="261" r:id="rId12"/>
    <p:sldId id="262" r:id="rId13"/>
    <p:sldId id="263" r:id="rId14"/>
    <p:sldId id="264" r:id="rId15"/>
    <p:sldId id="278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9" r:id="rId24"/>
    <p:sldId id="272" r:id="rId25"/>
    <p:sldId id="281" r:id="rId26"/>
    <p:sldId id="280" r:id="rId2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游ゴシック"/>
      </a:defRPr>
    </a:lvl1pPr>
    <a:lvl2pPr marL="0" marR="0" indent="4572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游ゴシック"/>
      </a:defRPr>
    </a:lvl2pPr>
    <a:lvl3pPr marL="0" marR="0" indent="9144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游ゴシック"/>
      </a:defRPr>
    </a:lvl3pPr>
    <a:lvl4pPr marL="0" marR="0" indent="13716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游ゴシック"/>
      </a:defRPr>
    </a:lvl4pPr>
    <a:lvl5pPr marL="0" marR="0" indent="18288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游ゴシック"/>
      </a:defRPr>
    </a:lvl5pPr>
    <a:lvl6pPr marL="0" marR="0" indent="22860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游ゴシック"/>
      </a:defRPr>
    </a:lvl6pPr>
    <a:lvl7pPr marL="0" marR="0" indent="27432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游ゴシック"/>
      </a:defRPr>
    </a:lvl7pPr>
    <a:lvl8pPr marL="0" marR="0" indent="32004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游ゴシック"/>
      </a:defRPr>
    </a:lvl8pPr>
    <a:lvl9pPr marL="0" marR="0" indent="36576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游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C8F8"/>
    <a:srgbClr val="F89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103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1" name="Shape 10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300480" latinLnBrk="0">
      <a:defRPr sz="1600">
        <a:latin typeface="+mn-lt"/>
        <a:ea typeface="+mn-ea"/>
        <a:cs typeface="+mn-cs"/>
        <a:sym typeface="游ゴシック"/>
      </a:defRPr>
    </a:lvl1pPr>
    <a:lvl2pPr indent="228600" defTabSz="1300480" latinLnBrk="0">
      <a:defRPr sz="1600">
        <a:latin typeface="+mn-lt"/>
        <a:ea typeface="+mn-ea"/>
        <a:cs typeface="+mn-cs"/>
        <a:sym typeface="游ゴシック"/>
      </a:defRPr>
    </a:lvl2pPr>
    <a:lvl3pPr indent="457200" defTabSz="1300480" latinLnBrk="0">
      <a:defRPr sz="1600">
        <a:latin typeface="+mn-lt"/>
        <a:ea typeface="+mn-ea"/>
        <a:cs typeface="+mn-cs"/>
        <a:sym typeface="游ゴシック"/>
      </a:defRPr>
    </a:lvl3pPr>
    <a:lvl4pPr indent="685800" defTabSz="1300480" latinLnBrk="0">
      <a:defRPr sz="1600">
        <a:latin typeface="+mn-lt"/>
        <a:ea typeface="+mn-ea"/>
        <a:cs typeface="+mn-cs"/>
        <a:sym typeface="游ゴシック"/>
      </a:defRPr>
    </a:lvl4pPr>
    <a:lvl5pPr indent="914400" defTabSz="1300480" latinLnBrk="0">
      <a:defRPr sz="1600">
        <a:latin typeface="+mn-lt"/>
        <a:ea typeface="+mn-ea"/>
        <a:cs typeface="+mn-cs"/>
        <a:sym typeface="游ゴシック"/>
      </a:defRPr>
    </a:lvl5pPr>
    <a:lvl6pPr indent="1143000" defTabSz="1300480" latinLnBrk="0">
      <a:defRPr sz="1600">
        <a:latin typeface="+mn-lt"/>
        <a:ea typeface="+mn-ea"/>
        <a:cs typeface="+mn-cs"/>
        <a:sym typeface="游ゴシック"/>
      </a:defRPr>
    </a:lvl6pPr>
    <a:lvl7pPr indent="1371600" defTabSz="1300480" latinLnBrk="0">
      <a:defRPr sz="1600">
        <a:latin typeface="+mn-lt"/>
        <a:ea typeface="+mn-ea"/>
        <a:cs typeface="+mn-cs"/>
        <a:sym typeface="游ゴシック"/>
      </a:defRPr>
    </a:lvl7pPr>
    <a:lvl8pPr indent="1600200" defTabSz="1300480" latinLnBrk="0">
      <a:defRPr sz="1600">
        <a:latin typeface="+mn-lt"/>
        <a:ea typeface="+mn-ea"/>
        <a:cs typeface="+mn-cs"/>
        <a:sym typeface="游ゴシック"/>
      </a:defRPr>
    </a:lvl8pPr>
    <a:lvl9pPr indent="1828800" defTabSz="1300480" latinLnBrk="0">
      <a:defRPr sz="1600">
        <a:latin typeface="+mn-lt"/>
        <a:ea typeface="+mn-ea"/>
        <a:cs typeface="+mn-cs"/>
        <a:sym typeface="游ゴシック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テキスト"/>
          <p:cNvSpPr txBox="1">
            <a:spLocks noGrp="1"/>
          </p:cNvSpPr>
          <p:nvPr>
            <p:ph type="title"/>
          </p:nvPr>
        </p:nvSpPr>
        <p:spPr>
          <a:xfrm>
            <a:off x="1625599" y="2416387"/>
            <a:ext cx="9753602" cy="2546774"/>
          </a:xfrm>
          <a:prstGeom prst="rect">
            <a:avLst/>
          </a:prstGeom>
        </p:spPr>
        <p:txBody>
          <a:bodyPr anchor="b"/>
          <a:lstStyle>
            <a:lvl1pPr algn="ctr">
              <a:defRPr sz="8400"/>
            </a:lvl1pPr>
          </a:lstStyle>
          <a:p>
            <a:r>
              <a:t>タイトルテキスト</a:t>
            </a:r>
          </a:p>
        </p:txBody>
      </p:sp>
      <p:sp>
        <p:nvSpPr>
          <p:cNvPr id="12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1625599" y="5061373"/>
            <a:ext cx="9753602" cy="1766147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3400"/>
            </a:lvl1pPr>
            <a:lvl2pPr marL="0" indent="457200" algn="ctr">
              <a:buSzTx/>
              <a:buFontTx/>
              <a:buNone/>
              <a:defRPr sz="3400"/>
            </a:lvl2pPr>
            <a:lvl3pPr marL="0" indent="914400" algn="ctr">
              <a:buSzTx/>
              <a:buFontTx/>
              <a:buNone/>
              <a:defRPr sz="3400"/>
            </a:lvl3pPr>
            <a:lvl4pPr marL="0" indent="1371600" algn="ctr">
              <a:buSzTx/>
              <a:buFontTx/>
              <a:buNone/>
              <a:defRPr sz="3400"/>
            </a:lvl4pPr>
            <a:lvl5pPr marL="0" indent="1828800" algn="ctr">
              <a:buSzTx/>
              <a:buFontTx/>
              <a:buNone/>
              <a:defRPr sz="34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13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タイトルテキスト"/>
          <p:cNvSpPr txBox="1">
            <a:spLocks noGrp="1"/>
          </p:cNvSpPr>
          <p:nvPr>
            <p:ph type="title"/>
          </p:nvPr>
        </p:nvSpPr>
        <p:spPr>
          <a:xfrm>
            <a:off x="895773" y="1706879"/>
            <a:ext cx="4194388" cy="1706882"/>
          </a:xfrm>
          <a:prstGeom prst="rect">
            <a:avLst/>
          </a:prstGeom>
        </p:spPr>
        <p:txBody>
          <a:bodyPr anchor="b"/>
          <a:lstStyle>
            <a:lvl1pPr>
              <a:defRPr sz="4400"/>
            </a:lvl1pPr>
          </a:lstStyle>
          <a:p>
            <a:r>
              <a:t>タイトルテキスト</a:t>
            </a:r>
          </a:p>
        </p:txBody>
      </p:sp>
      <p:sp>
        <p:nvSpPr>
          <p:cNvPr id="92" name="図プレースホルダー 2"/>
          <p:cNvSpPr>
            <a:spLocks noGrp="1"/>
          </p:cNvSpPr>
          <p:nvPr>
            <p:ph type="pic" sz="half" idx="21"/>
          </p:nvPr>
        </p:nvSpPr>
        <p:spPr>
          <a:xfrm>
            <a:off x="5528733" y="2272453"/>
            <a:ext cx="6583682" cy="51985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3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895773" y="3413759"/>
            <a:ext cx="4194388" cy="4065695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200"/>
            </a:lvl1pPr>
            <a:lvl2pPr marL="0" indent="457200">
              <a:buSzTx/>
              <a:buFontTx/>
              <a:buNone/>
              <a:defRPr sz="2200"/>
            </a:lvl2pPr>
            <a:lvl3pPr marL="0" indent="914400">
              <a:buSzTx/>
              <a:buFontTx/>
              <a:buNone/>
              <a:defRPr sz="2200"/>
            </a:lvl3pPr>
            <a:lvl4pPr marL="0" indent="1371600">
              <a:buSzTx/>
              <a:buFontTx/>
              <a:buNone/>
              <a:defRPr sz="2200"/>
            </a:lvl4pPr>
            <a:lvl5pPr marL="0" indent="1828800">
              <a:buSzTx/>
              <a:buFontTx/>
              <a:buNone/>
              <a:defRPr sz="22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94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タイトルテキスト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21" name="本文レベル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22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タイトルテキスト"/>
          <p:cNvSpPr txBox="1">
            <a:spLocks noGrp="1"/>
          </p:cNvSpPr>
          <p:nvPr>
            <p:ph type="title"/>
          </p:nvPr>
        </p:nvSpPr>
        <p:spPr>
          <a:xfrm>
            <a:off x="887306" y="3042920"/>
            <a:ext cx="11216642" cy="304292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タイトルテキスト</a:t>
            </a:r>
          </a:p>
        </p:txBody>
      </p:sp>
      <p:sp>
        <p:nvSpPr>
          <p:cNvPr id="30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887306" y="6114627"/>
            <a:ext cx="11216642" cy="160020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3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3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3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3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3400">
                <a:solidFill>
                  <a:srgbClr val="888888"/>
                </a:solidFill>
              </a:defRPr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31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タイトルテキスト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39" name="本文レベル1…"/>
          <p:cNvSpPr txBox="1">
            <a:spLocks noGrp="1"/>
          </p:cNvSpPr>
          <p:nvPr>
            <p:ph type="body" sz="half" idx="1"/>
          </p:nvPr>
        </p:nvSpPr>
        <p:spPr>
          <a:xfrm>
            <a:off x="894079" y="3166533"/>
            <a:ext cx="5527041" cy="4641428"/>
          </a:xfrm>
          <a:prstGeom prst="rect">
            <a:avLst/>
          </a:prstGeom>
        </p:spPr>
        <p:txBody>
          <a:bodyPr/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40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タイトルテキスト"/>
          <p:cNvSpPr txBox="1">
            <a:spLocks noGrp="1"/>
          </p:cNvSpPr>
          <p:nvPr>
            <p:ph type="title"/>
          </p:nvPr>
        </p:nvSpPr>
        <p:spPr>
          <a:xfrm>
            <a:off x="895773" y="1608666"/>
            <a:ext cx="11216642" cy="1413935"/>
          </a:xfrm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48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895773" y="3012440"/>
            <a:ext cx="5501641" cy="878841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3400" b="1"/>
            </a:lvl1pPr>
            <a:lvl2pPr marL="0" indent="457200">
              <a:buSzTx/>
              <a:buFontTx/>
              <a:buNone/>
              <a:defRPr sz="3400" b="1"/>
            </a:lvl2pPr>
            <a:lvl3pPr marL="0" indent="914400">
              <a:buSzTx/>
              <a:buFontTx/>
              <a:buNone/>
              <a:defRPr sz="3400" b="1"/>
            </a:lvl3pPr>
            <a:lvl4pPr marL="0" indent="1371600">
              <a:buSzTx/>
              <a:buFontTx/>
              <a:buNone/>
              <a:defRPr sz="3400" b="1"/>
            </a:lvl4pPr>
            <a:lvl5pPr marL="0" indent="1828800">
              <a:buSzTx/>
              <a:buFontTx/>
              <a:buNone/>
              <a:defRPr sz="3400" b="1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49" name="テキスト プレースホルダー 4"/>
          <p:cNvSpPr>
            <a:spLocks noGrp="1"/>
          </p:cNvSpPr>
          <p:nvPr>
            <p:ph type="body" sz="quarter" idx="21"/>
          </p:nvPr>
        </p:nvSpPr>
        <p:spPr>
          <a:xfrm>
            <a:off x="6583680" y="3012440"/>
            <a:ext cx="5528735" cy="878841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3400" b="1"/>
            </a:pPr>
            <a:endParaRPr/>
          </a:p>
        </p:txBody>
      </p:sp>
      <p:sp>
        <p:nvSpPr>
          <p:cNvPr id="50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タイトルテキスト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58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MLC空白のコピー">
    <p:bg>
      <p:bgPr>
        <a:gradFill flip="none" rotWithShape="1">
          <a:gsLst>
            <a:gs pos="0">
              <a:srgbClr val="FFFC79"/>
            </a:gs>
            <a:gs pos="14263">
              <a:srgbClr val="FF9300"/>
            </a:gs>
            <a:gs pos="100000">
              <a:srgbClr val="942193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英語ロゴ・枠あり (1).png" descr="英語ロゴ・枠あり 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2499" y="9190537"/>
            <a:ext cx="1279801" cy="524289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四角形"/>
          <p:cNvSpPr/>
          <p:nvPr/>
        </p:nvSpPr>
        <p:spPr>
          <a:xfrm>
            <a:off x="-7840" y="264804"/>
            <a:ext cx="13020480" cy="9223992"/>
          </a:xfrm>
          <a:prstGeom prst="rect">
            <a:avLst/>
          </a:prstGeom>
          <a:solidFill>
            <a:srgbClr val="FFFFFF"/>
          </a:solidFill>
          <a:ln w="3175">
            <a:miter lim="400000"/>
          </a:ln>
        </p:spPr>
        <p:txBody>
          <a:bodyPr lIns="50800" tIns="50800" rIns="50800" bIns="50800" anchor="ctr"/>
          <a:lstStyle/>
          <a:p>
            <a:pPr algn="ctr" defTabSz="457200">
              <a:defRPr sz="22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  <a:endParaRPr/>
          </a:p>
        </p:txBody>
      </p:sp>
      <p:sp>
        <p:nvSpPr>
          <p:cNvPr id="74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6349999" y="9067799"/>
            <a:ext cx="306325" cy="328423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584200">
              <a:defRPr sz="1400">
                <a:solidFill>
                  <a:srgbClr val="000000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タイトルテキスト"/>
          <p:cNvSpPr txBox="1">
            <a:spLocks noGrp="1"/>
          </p:cNvSpPr>
          <p:nvPr>
            <p:ph type="title"/>
          </p:nvPr>
        </p:nvSpPr>
        <p:spPr>
          <a:xfrm>
            <a:off x="895773" y="1706879"/>
            <a:ext cx="4194388" cy="1706882"/>
          </a:xfrm>
          <a:prstGeom prst="rect">
            <a:avLst/>
          </a:prstGeom>
        </p:spPr>
        <p:txBody>
          <a:bodyPr anchor="b"/>
          <a:lstStyle>
            <a:lvl1pPr>
              <a:defRPr sz="4400"/>
            </a:lvl1pPr>
          </a:lstStyle>
          <a:p>
            <a:r>
              <a:t>タイトルテキスト</a:t>
            </a:r>
          </a:p>
        </p:txBody>
      </p:sp>
      <p:sp>
        <p:nvSpPr>
          <p:cNvPr id="82" name="本文レベル1…"/>
          <p:cNvSpPr txBox="1">
            <a:spLocks noGrp="1"/>
          </p:cNvSpPr>
          <p:nvPr>
            <p:ph type="body" sz="half" idx="1"/>
          </p:nvPr>
        </p:nvSpPr>
        <p:spPr>
          <a:xfrm>
            <a:off x="5528733" y="2272453"/>
            <a:ext cx="6583682" cy="5198534"/>
          </a:xfrm>
          <a:prstGeom prst="rect">
            <a:avLst/>
          </a:prstGeom>
        </p:spPr>
        <p:txBody>
          <a:bodyPr/>
          <a:lstStyle>
            <a:lvl1pPr marL="314325" indent="-314325">
              <a:defRPr sz="4400"/>
            </a:lvl1pPr>
            <a:lvl2pPr marL="816428" indent="-359228">
              <a:defRPr sz="4400"/>
            </a:lvl2pPr>
            <a:lvl3pPr marL="1333500" indent="-419100">
              <a:defRPr sz="4400"/>
            </a:lvl3pPr>
            <a:lvl4pPr marL="1874520" indent="-502920">
              <a:defRPr sz="4400"/>
            </a:lvl4pPr>
            <a:lvl5pPr marL="2331720" indent="-502920">
              <a:defRPr sz="44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83" name="テキスト プレースホルダー 3"/>
          <p:cNvSpPr>
            <a:spLocks noGrp="1"/>
          </p:cNvSpPr>
          <p:nvPr>
            <p:ph type="body" sz="quarter" idx="21"/>
          </p:nvPr>
        </p:nvSpPr>
        <p:spPr>
          <a:xfrm>
            <a:off x="895773" y="3413759"/>
            <a:ext cx="4194388" cy="4065695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2200"/>
            </a:pPr>
            <a:endParaRPr/>
          </a:p>
        </p:txBody>
      </p:sp>
      <p:sp>
        <p:nvSpPr>
          <p:cNvPr id="84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テキスト"/>
          <p:cNvSpPr txBox="1">
            <a:spLocks noGrp="1"/>
          </p:cNvSpPr>
          <p:nvPr>
            <p:ph type="title"/>
          </p:nvPr>
        </p:nvSpPr>
        <p:spPr>
          <a:xfrm>
            <a:off x="894079" y="1608666"/>
            <a:ext cx="11216642" cy="14139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8767" tIns="48767" rIns="48767" bIns="48767" anchor="ctr">
            <a:normAutofit/>
          </a:bodyPr>
          <a:lstStyle/>
          <a:p>
            <a:r>
              <a:t>タイトルテキスト</a:t>
            </a:r>
          </a:p>
        </p:txBody>
      </p:sp>
      <p:sp>
        <p:nvSpPr>
          <p:cNvPr id="3" name="本文レベル1…"/>
          <p:cNvSpPr txBox="1">
            <a:spLocks noGrp="1"/>
          </p:cNvSpPr>
          <p:nvPr>
            <p:ph type="body" idx="1"/>
          </p:nvPr>
        </p:nvSpPr>
        <p:spPr>
          <a:xfrm>
            <a:off x="894079" y="3166533"/>
            <a:ext cx="11216642" cy="4641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8767" tIns="48767" rIns="48767" bIns="48767">
            <a:normAutofit/>
          </a:bodyPr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4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11774464" y="8024622"/>
            <a:ext cx="336257" cy="338837"/>
          </a:xfrm>
          <a:prstGeom prst="rect">
            <a:avLst/>
          </a:prstGeom>
          <a:ln w="12700">
            <a:miter lim="400000"/>
          </a:ln>
        </p:spPr>
        <p:txBody>
          <a:bodyPr wrap="none" lIns="48767" tIns="48767" rIns="48767" bIns="48767" anchor="ctr">
            <a:spAutoFit/>
          </a:bodyPr>
          <a:lstStyle>
            <a:lvl1pPr algn="r">
              <a:defRPr sz="16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med"/>
  <p:txStyles>
    <p:titleStyle>
      <a:lvl1pPr marL="0" marR="0" indent="0" algn="l" defTabSz="130048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0" i="0" u="none" strike="noStrike" cap="none" spc="0" baseline="0">
          <a:solidFill>
            <a:srgbClr val="000000"/>
          </a:solidFill>
          <a:uFillTx/>
          <a:latin typeface="游ゴシック Light"/>
          <a:ea typeface="游ゴシック Light"/>
          <a:cs typeface="游ゴシック Light"/>
          <a:sym typeface="游ゴシック Light"/>
        </a:defRPr>
      </a:lvl1pPr>
      <a:lvl2pPr marL="0" marR="0" indent="0" algn="l" defTabSz="130048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0" i="0" u="none" strike="noStrike" cap="none" spc="0" baseline="0">
          <a:solidFill>
            <a:srgbClr val="000000"/>
          </a:solidFill>
          <a:uFillTx/>
          <a:latin typeface="游ゴシック Light"/>
          <a:ea typeface="游ゴシック Light"/>
          <a:cs typeface="游ゴシック Light"/>
          <a:sym typeface="游ゴシック Light"/>
        </a:defRPr>
      </a:lvl2pPr>
      <a:lvl3pPr marL="0" marR="0" indent="0" algn="l" defTabSz="130048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0" i="0" u="none" strike="noStrike" cap="none" spc="0" baseline="0">
          <a:solidFill>
            <a:srgbClr val="000000"/>
          </a:solidFill>
          <a:uFillTx/>
          <a:latin typeface="游ゴシック Light"/>
          <a:ea typeface="游ゴシック Light"/>
          <a:cs typeface="游ゴシック Light"/>
          <a:sym typeface="游ゴシック Light"/>
        </a:defRPr>
      </a:lvl3pPr>
      <a:lvl4pPr marL="0" marR="0" indent="0" algn="l" defTabSz="130048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0" i="0" u="none" strike="noStrike" cap="none" spc="0" baseline="0">
          <a:solidFill>
            <a:srgbClr val="000000"/>
          </a:solidFill>
          <a:uFillTx/>
          <a:latin typeface="游ゴシック Light"/>
          <a:ea typeface="游ゴシック Light"/>
          <a:cs typeface="游ゴシック Light"/>
          <a:sym typeface="游ゴシック Light"/>
        </a:defRPr>
      </a:lvl4pPr>
      <a:lvl5pPr marL="0" marR="0" indent="0" algn="l" defTabSz="130048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0" i="0" u="none" strike="noStrike" cap="none" spc="0" baseline="0">
          <a:solidFill>
            <a:srgbClr val="000000"/>
          </a:solidFill>
          <a:uFillTx/>
          <a:latin typeface="游ゴシック Light"/>
          <a:ea typeface="游ゴシック Light"/>
          <a:cs typeface="游ゴシック Light"/>
          <a:sym typeface="游ゴシック Light"/>
        </a:defRPr>
      </a:lvl5pPr>
      <a:lvl6pPr marL="0" marR="0" indent="0" algn="l" defTabSz="130048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0" i="0" u="none" strike="noStrike" cap="none" spc="0" baseline="0">
          <a:solidFill>
            <a:srgbClr val="000000"/>
          </a:solidFill>
          <a:uFillTx/>
          <a:latin typeface="游ゴシック Light"/>
          <a:ea typeface="游ゴシック Light"/>
          <a:cs typeface="游ゴシック Light"/>
          <a:sym typeface="游ゴシック Light"/>
        </a:defRPr>
      </a:lvl6pPr>
      <a:lvl7pPr marL="0" marR="0" indent="0" algn="l" defTabSz="130048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0" i="0" u="none" strike="noStrike" cap="none" spc="0" baseline="0">
          <a:solidFill>
            <a:srgbClr val="000000"/>
          </a:solidFill>
          <a:uFillTx/>
          <a:latin typeface="游ゴシック Light"/>
          <a:ea typeface="游ゴシック Light"/>
          <a:cs typeface="游ゴシック Light"/>
          <a:sym typeface="游ゴシック Light"/>
        </a:defRPr>
      </a:lvl7pPr>
      <a:lvl8pPr marL="0" marR="0" indent="0" algn="l" defTabSz="130048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0" i="0" u="none" strike="noStrike" cap="none" spc="0" baseline="0">
          <a:solidFill>
            <a:srgbClr val="000000"/>
          </a:solidFill>
          <a:uFillTx/>
          <a:latin typeface="游ゴシック Light"/>
          <a:ea typeface="游ゴシック Light"/>
          <a:cs typeface="游ゴシック Light"/>
          <a:sym typeface="游ゴシック Light"/>
        </a:defRPr>
      </a:lvl8pPr>
      <a:lvl9pPr marL="0" marR="0" indent="0" algn="l" defTabSz="130048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0" i="0" u="none" strike="noStrike" cap="none" spc="0" baseline="0">
          <a:solidFill>
            <a:srgbClr val="000000"/>
          </a:solidFill>
          <a:uFillTx/>
          <a:latin typeface="游ゴシック Light"/>
          <a:ea typeface="游ゴシック Light"/>
          <a:cs typeface="游ゴシック Light"/>
          <a:sym typeface="游ゴシック Light"/>
        </a:defRPr>
      </a:lvl9pPr>
    </p:titleStyle>
    <p:bodyStyle>
      <a:lvl1pPr marL="310242" marR="0" indent="-310242" algn="l" defTabSz="1300480" rtl="0" latinLnBrk="0">
        <a:lnSpc>
          <a:spcPct val="90000"/>
        </a:lnSpc>
        <a:spcBef>
          <a:spcPts val="1400"/>
        </a:spcBef>
        <a:spcAft>
          <a:spcPts val="0"/>
        </a:spcAft>
        <a:buClrTx/>
        <a:buSzPct val="100000"/>
        <a:buFont typeface="Arial"/>
        <a:buChar char="•"/>
        <a:tabLst/>
        <a:defRPr sz="3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游ゴシック"/>
        </a:defRPr>
      </a:lvl1pPr>
      <a:lvl2pPr marL="819150" marR="0" indent="-361950" algn="l" defTabSz="1300480" rtl="0" latinLnBrk="0">
        <a:lnSpc>
          <a:spcPct val="90000"/>
        </a:lnSpc>
        <a:spcBef>
          <a:spcPts val="1400"/>
        </a:spcBef>
        <a:spcAft>
          <a:spcPts val="0"/>
        </a:spcAft>
        <a:buClrTx/>
        <a:buSzPct val="100000"/>
        <a:buFont typeface="Arial"/>
        <a:buChar char="•"/>
        <a:tabLst/>
        <a:defRPr sz="3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游ゴシック"/>
        </a:defRPr>
      </a:lvl2pPr>
      <a:lvl3pPr marL="1348739" marR="0" indent="-434339" algn="l" defTabSz="1300480" rtl="0" latinLnBrk="0">
        <a:lnSpc>
          <a:spcPct val="90000"/>
        </a:lnSpc>
        <a:spcBef>
          <a:spcPts val="1400"/>
        </a:spcBef>
        <a:spcAft>
          <a:spcPts val="0"/>
        </a:spcAft>
        <a:buClrTx/>
        <a:buSzPct val="100000"/>
        <a:buFont typeface="Arial"/>
        <a:buChar char="•"/>
        <a:tabLst/>
        <a:defRPr sz="3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游ゴシック"/>
        </a:defRPr>
      </a:lvl3pPr>
      <a:lvl4pPr marL="1854200" marR="0" indent="-482600" algn="l" defTabSz="1300480" rtl="0" latinLnBrk="0">
        <a:lnSpc>
          <a:spcPct val="90000"/>
        </a:lnSpc>
        <a:spcBef>
          <a:spcPts val="1400"/>
        </a:spcBef>
        <a:spcAft>
          <a:spcPts val="0"/>
        </a:spcAft>
        <a:buClrTx/>
        <a:buSzPct val="100000"/>
        <a:buFont typeface="Arial"/>
        <a:buChar char="•"/>
        <a:tabLst/>
        <a:defRPr sz="3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游ゴシック"/>
        </a:defRPr>
      </a:lvl4pPr>
      <a:lvl5pPr marL="2311400" marR="0" indent="-482600" algn="l" defTabSz="1300480" rtl="0" latinLnBrk="0">
        <a:lnSpc>
          <a:spcPct val="90000"/>
        </a:lnSpc>
        <a:spcBef>
          <a:spcPts val="1400"/>
        </a:spcBef>
        <a:spcAft>
          <a:spcPts val="0"/>
        </a:spcAft>
        <a:buClrTx/>
        <a:buSzPct val="100000"/>
        <a:buFont typeface="Arial"/>
        <a:buChar char="•"/>
        <a:tabLst/>
        <a:defRPr sz="3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游ゴシック"/>
        </a:defRPr>
      </a:lvl5pPr>
      <a:lvl6pPr marL="2768600" marR="0" indent="-482600" algn="l" defTabSz="1300480" rtl="0" latinLnBrk="0">
        <a:lnSpc>
          <a:spcPct val="90000"/>
        </a:lnSpc>
        <a:spcBef>
          <a:spcPts val="1400"/>
        </a:spcBef>
        <a:spcAft>
          <a:spcPts val="0"/>
        </a:spcAft>
        <a:buClrTx/>
        <a:buSzPct val="100000"/>
        <a:buFont typeface="Arial"/>
        <a:buChar char="•"/>
        <a:tabLst/>
        <a:defRPr sz="3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游ゴシック"/>
        </a:defRPr>
      </a:lvl6pPr>
      <a:lvl7pPr marL="3225800" marR="0" indent="-482600" algn="l" defTabSz="1300480" rtl="0" latinLnBrk="0">
        <a:lnSpc>
          <a:spcPct val="90000"/>
        </a:lnSpc>
        <a:spcBef>
          <a:spcPts val="1400"/>
        </a:spcBef>
        <a:spcAft>
          <a:spcPts val="0"/>
        </a:spcAft>
        <a:buClrTx/>
        <a:buSzPct val="100000"/>
        <a:buFont typeface="Arial"/>
        <a:buChar char="•"/>
        <a:tabLst/>
        <a:defRPr sz="3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游ゴシック"/>
        </a:defRPr>
      </a:lvl7pPr>
      <a:lvl8pPr marL="3683000" marR="0" indent="-482600" algn="l" defTabSz="1300480" rtl="0" latinLnBrk="0">
        <a:lnSpc>
          <a:spcPct val="90000"/>
        </a:lnSpc>
        <a:spcBef>
          <a:spcPts val="1400"/>
        </a:spcBef>
        <a:spcAft>
          <a:spcPts val="0"/>
        </a:spcAft>
        <a:buClrTx/>
        <a:buSzPct val="100000"/>
        <a:buFont typeface="Arial"/>
        <a:buChar char="•"/>
        <a:tabLst/>
        <a:defRPr sz="3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游ゴシック"/>
        </a:defRPr>
      </a:lvl8pPr>
      <a:lvl9pPr marL="4140200" marR="0" indent="-482600" algn="l" defTabSz="1300480" rtl="0" latinLnBrk="0">
        <a:lnSpc>
          <a:spcPct val="90000"/>
        </a:lnSpc>
        <a:spcBef>
          <a:spcPts val="1400"/>
        </a:spcBef>
        <a:spcAft>
          <a:spcPts val="0"/>
        </a:spcAft>
        <a:buClrTx/>
        <a:buSzPct val="100000"/>
        <a:buFont typeface="Arial"/>
        <a:buChar char="•"/>
        <a:tabLst/>
        <a:defRPr sz="3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游ゴシック"/>
        </a:defRPr>
      </a:lvl9pPr>
    </p:bodyStyle>
    <p:otherStyle>
      <a:lvl1pPr marL="0" marR="0" indent="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游ゴシック"/>
        </a:defRPr>
      </a:lvl1pPr>
      <a:lvl2pPr marL="0" marR="0" indent="4572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游ゴシック"/>
        </a:defRPr>
      </a:lvl2pPr>
      <a:lvl3pPr marL="0" marR="0" indent="9144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游ゴシック"/>
        </a:defRPr>
      </a:lvl3pPr>
      <a:lvl4pPr marL="0" marR="0" indent="13716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游ゴシック"/>
        </a:defRPr>
      </a:lvl4pPr>
      <a:lvl5pPr marL="0" marR="0" indent="18288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游ゴシック"/>
        </a:defRPr>
      </a:lvl5pPr>
      <a:lvl6pPr marL="0" marR="0" indent="22860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游ゴシック"/>
        </a:defRPr>
      </a:lvl6pPr>
      <a:lvl7pPr marL="0" marR="0" indent="27432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游ゴシック"/>
        </a:defRPr>
      </a:lvl7pPr>
      <a:lvl8pPr marL="0" marR="0" indent="32004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游ゴシック"/>
        </a:defRPr>
      </a:lvl8pPr>
      <a:lvl9pPr marL="0" marR="0" indent="36576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游ゴシック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image4.tif" descr="image4.tif"/>
          <p:cNvPicPr>
            <a:picLocks noChangeAspect="1"/>
          </p:cNvPicPr>
          <p:nvPr/>
        </p:nvPicPr>
        <p:blipFill>
          <a:blip r:embed="rId2">
            <a:alphaModFix amt="25378"/>
          </a:blip>
          <a:stretch>
            <a:fillRect/>
          </a:stretch>
        </p:blipFill>
        <p:spPr>
          <a:xfrm>
            <a:off x="1619250" y="476250"/>
            <a:ext cx="9766300" cy="9258300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テキスト ボックス 8"/>
          <p:cNvSpPr txBox="1"/>
          <p:nvPr/>
        </p:nvSpPr>
        <p:spPr>
          <a:xfrm>
            <a:off x="3335780" y="3026224"/>
            <a:ext cx="6333237" cy="3564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8767" tIns="48767" rIns="48767" bIns="48767">
            <a:spAutoFit/>
          </a:bodyPr>
          <a:lstStyle/>
          <a:p>
            <a:pPr algn="ctr">
              <a:defRPr sz="7000"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t>12時限目</a:t>
            </a:r>
          </a:p>
          <a:p>
            <a:pPr algn="ctr">
              <a:defRPr sz="7000">
                <a:latin typeface="メイリオ"/>
                <a:ea typeface="メイリオ"/>
                <a:cs typeface="メイリオ"/>
                <a:sym typeface="メイリオ"/>
              </a:defRPr>
            </a:pPr>
            <a:endParaRPr/>
          </a:p>
          <a:p>
            <a:pPr algn="ctr">
              <a:defRPr sz="7000"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t>交渉力を高める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テキスト ボックス 5"/>
          <p:cNvSpPr txBox="1"/>
          <p:nvPr/>
        </p:nvSpPr>
        <p:spPr>
          <a:xfrm>
            <a:off x="652286" y="2242142"/>
            <a:ext cx="8973567" cy="986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8767" tIns="48767" rIns="48767" bIns="48767">
            <a:spAutoFit/>
          </a:bodyPr>
          <a:lstStyle>
            <a:lvl1pPr>
              <a:lnSpc>
                <a:spcPct val="150000"/>
              </a:lnSpc>
              <a:defRPr sz="7000"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r>
              <a:t>・決断は相手に任せる</a:t>
            </a:r>
          </a:p>
        </p:txBody>
      </p:sp>
      <p:sp>
        <p:nvSpPr>
          <p:cNvPr id="118" name="テキスト ボックス 6"/>
          <p:cNvSpPr txBox="1"/>
          <p:nvPr/>
        </p:nvSpPr>
        <p:spPr>
          <a:xfrm>
            <a:off x="1186465" y="4569741"/>
            <a:ext cx="11244327" cy="2208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8767" tIns="48767" rIns="48767" bIns="48767">
            <a:spAutoFit/>
          </a:bodyPr>
          <a:lstStyle/>
          <a:p>
            <a:pPr>
              <a:lnSpc>
                <a:spcPct val="150000"/>
              </a:lnSpc>
              <a:defRPr sz="5500"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t>交渉は説得ではない</a:t>
            </a:r>
          </a:p>
          <a:p>
            <a:pPr>
              <a:lnSpc>
                <a:spcPct val="150000"/>
              </a:lnSpc>
              <a:defRPr sz="5500"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t>お互いにとっていいポイントを探す</a:t>
            </a:r>
          </a:p>
        </p:txBody>
      </p:sp>
      <p:pic>
        <p:nvPicPr>
          <p:cNvPr id="119" name="image4.tif" descr="image4.tif"/>
          <p:cNvPicPr>
            <a:picLocks noChangeAspect="1"/>
          </p:cNvPicPr>
          <p:nvPr/>
        </p:nvPicPr>
        <p:blipFill>
          <a:blip r:embed="rId2">
            <a:alphaModFix amt="25378"/>
          </a:blip>
          <a:stretch>
            <a:fillRect/>
          </a:stretch>
        </p:blipFill>
        <p:spPr>
          <a:xfrm>
            <a:off x="1619250" y="476250"/>
            <a:ext cx="9766300" cy="9258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image4.tif" descr="image4.tif"/>
          <p:cNvPicPr>
            <a:picLocks noChangeAspect="1"/>
          </p:cNvPicPr>
          <p:nvPr/>
        </p:nvPicPr>
        <p:blipFill>
          <a:blip r:embed="rId2">
            <a:alphaModFix amt="25378"/>
          </a:blip>
          <a:stretch>
            <a:fillRect/>
          </a:stretch>
        </p:blipFill>
        <p:spPr>
          <a:xfrm>
            <a:off x="1619250" y="476250"/>
            <a:ext cx="9766300" cy="9258300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テキスト ボックス 5"/>
          <p:cNvSpPr txBox="1"/>
          <p:nvPr/>
        </p:nvSpPr>
        <p:spPr>
          <a:xfrm>
            <a:off x="3418998" y="4082736"/>
            <a:ext cx="5444237" cy="986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8767" tIns="48767" rIns="48767" bIns="48767">
            <a:spAutoFit/>
          </a:bodyPr>
          <a:lstStyle>
            <a:lvl1pPr>
              <a:lnSpc>
                <a:spcPct val="150000"/>
              </a:lnSpc>
              <a:defRPr sz="7000"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r>
              <a:rPr dirty="0" err="1"/>
              <a:t>交渉のやり方</a:t>
            </a:r>
            <a:endParaRPr dirty="0"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テキスト ボックス 3"/>
          <p:cNvSpPr txBox="1"/>
          <p:nvPr/>
        </p:nvSpPr>
        <p:spPr>
          <a:xfrm>
            <a:off x="541344" y="2164262"/>
            <a:ext cx="12221265" cy="5812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8767" tIns="48767" rIns="48767" bIns="48767">
            <a:spAutoFit/>
          </a:bodyPr>
          <a:lstStyle/>
          <a:p>
            <a:pPr>
              <a:lnSpc>
                <a:spcPct val="150000"/>
              </a:lnSpc>
              <a:defRPr sz="5000"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t>①自分の希望を明確にする</a:t>
            </a:r>
          </a:p>
          <a:p>
            <a:pPr>
              <a:lnSpc>
                <a:spcPct val="150000"/>
              </a:lnSpc>
              <a:defRPr sz="5000"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t>②相手のメリットを考える</a:t>
            </a:r>
          </a:p>
          <a:p>
            <a:pPr>
              <a:lnSpc>
                <a:spcPct val="150000"/>
              </a:lnSpc>
              <a:defRPr sz="5000"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t>③相手のメリットと共に提案</a:t>
            </a:r>
          </a:p>
          <a:p>
            <a:pPr>
              <a:lnSpc>
                <a:spcPct val="150000"/>
              </a:lnSpc>
              <a:defRPr sz="5000"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t>④相手の返事とニーズを確認</a:t>
            </a:r>
          </a:p>
          <a:p>
            <a:pPr>
              <a:lnSpc>
                <a:spcPct val="150000"/>
              </a:lnSpc>
              <a:defRPr sz="5000"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t>⑤不成立の場合はニーズに合わせて代替案</a:t>
            </a:r>
          </a:p>
        </p:txBody>
      </p:sp>
      <p:pic>
        <p:nvPicPr>
          <p:cNvPr id="125" name="image4.tif" descr="image4.tif"/>
          <p:cNvPicPr>
            <a:picLocks noChangeAspect="1"/>
          </p:cNvPicPr>
          <p:nvPr/>
        </p:nvPicPr>
        <p:blipFill>
          <a:blip r:embed="rId2">
            <a:alphaModFix amt="25378"/>
          </a:blip>
          <a:stretch>
            <a:fillRect/>
          </a:stretch>
        </p:blipFill>
        <p:spPr>
          <a:xfrm>
            <a:off x="1619250" y="476250"/>
            <a:ext cx="9766300" cy="9258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テキスト ボックス 3"/>
          <p:cNvSpPr txBox="1"/>
          <p:nvPr/>
        </p:nvSpPr>
        <p:spPr>
          <a:xfrm>
            <a:off x="1018853" y="3092273"/>
            <a:ext cx="11664253" cy="51553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8767" tIns="48767" rIns="48767" bIns="48767">
            <a:spAutoFit/>
          </a:bodyPr>
          <a:lstStyle/>
          <a:p>
            <a:pPr>
              <a:lnSpc>
                <a:spcPct val="150000"/>
              </a:lnSpc>
              <a:defRPr sz="5500"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t>・指示・命令ではなく、依頼・提案</a:t>
            </a:r>
          </a:p>
          <a:p>
            <a:pPr>
              <a:lnSpc>
                <a:spcPct val="150000"/>
              </a:lnSpc>
              <a:defRPr sz="5500"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t>・相手の理想像を想像させる</a:t>
            </a:r>
          </a:p>
          <a:p>
            <a:pPr>
              <a:lnSpc>
                <a:spcPct val="150000"/>
              </a:lnSpc>
              <a:defRPr sz="5500"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t>・勝手に相手の答えを想像しない</a:t>
            </a:r>
          </a:p>
        </p:txBody>
      </p:sp>
      <p:pic>
        <p:nvPicPr>
          <p:cNvPr id="128" name="image4.tif" descr="image4.tif"/>
          <p:cNvPicPr>
            <a:picLocks noChangeAspect="1"/>
          </p:cNvPicPr>
          <p:nvPr/>
        </p:nvPicPr>
        <p:blipFill>
          <a:blip r:embed="rId2">
            <a:alphaModFix amt="25378"/>
          </a:blip>
          <a:stretch>
            <a:fillRect/>
          </a:stretch>
        </p:blipFill>
        <p:spPr>
          <a:xfrm>
            <a:off x="1619250" y="476250"/>
            <a:ext cx="9766300" cy="9258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テキスト ボックス 5"/>
          <p:cNvSpPr txBox="1"/>
          <p:nvPr/>
        </p:nvSpPr>
        <p:spPr>
          <a:xfrm>
            <a:off x="2390028" y="4082736"/>
            <a:ext cx="8084567" cy="986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8767" tIns="48767" rIns="48767" bIns="48767">
            <a:spAutoFit/>
          </a:bodyPr>
          <a:lstStyle>
            <a:lvl1pPr>
              <a:lnSpc>
                <a:spcPct val="150000"/>
              </a:lnSpc>
              <a:defRPr sz="7000"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r>
              <a:t>稼ぐ力を身につける</a:t>
            </a:r>
          </a:p>
        </p:txBody>
      </p:sp>
      <p:pic>
        <p:nvPicPr>
          <p:cNvPr id="131" name="image4.tif" descr="image4.tif"/>
          <p:cNvPicPr>
            <a:picLocks noChangeAspect="1"/>
          </p:cNvPicPr>
          <p:nvPr/>
        </p:nvPicPr>
        <p:blipFill>
          <a:blip r:embed="rId2">
            <a:alphaModFix amt="25378"/>
          </a:blip>
          <a:stretch>
            <a:fillRect/>
          </a:stretch>
        </p:blipFill>
        <p:spPr>
          <a:xfrm>
            <a:off x="1619250" y="476250"/>
            <a:ext cx="9766300" cy="9258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image4.tif" descr="image4.tif"/>
          <p:cNvPicPr>
            <a:picLocks noChangeAspect="1"/>
          </p:cNvPicPr>
          <p:nvPr/>
        </p:nvPicPr>
        <p:blipFill>
          <a:blip r:embed="rId2">
            <a:alphaModFix amt="25378"/>
          </a:blip>
          <a:stretch>
            <a:fillRect/>
          </a:stretch>
        </p:blipFill>
        <p:spPr>
          <a:xfrm>
            <a:off x="1619250" y="247650"/>
            <a:ext cx="9766300" cy="9258300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テキスト ボックス 5"/>
          <p:cNvSpPr txBox="1"/>
          <p:nvPr/>
        </p:nvSpPr>
        <p:spPr>
          <a:xfrm>
            <a:off x="3311271" y="2359953"/>
            <a:ext cx="6382258" cy="4811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8767" tIns="48767" rIns="48767" bIns="48767">
            <a:spAutoFit/>
          </a:bodyPr>
          <a:lstStyle>
            <a:lvl1pPr>
              <a:lnSpc>
                <a:spcPct val="150000"/>
              </a:lnSpc>
              <a:defRPr sz="7000"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r>
              <a:rPr lang="ja-JP" altLang="en-US" dirty="0"/>
              <a:t>大きく分けると</a:t>
            </a:r>
            <a:endParaRPr lang="en-US" altLang="ja-JP" dirty="0"/>
          </a:p>
          <a:p>
            <a:r>
              <a:rPr lang="ja-JP" altLang="en-US" dirty="0"/>
              <a:t>・売る仕事</a:t>
            </a:r>
            <a:endParaRPr lang="en-US" altLang="ja-JP" dirty="0"/>
          </a:p>
          <a:p>
            <a:r>
              <a:rPr lang="ja-JP" altLang="en-US" dirty="0"/>
              <a:t>・つくる仕事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71271867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image4.tif" descr="image4.tif"/>
          <p:cNvPicPr>
            <a:picLocks noChangeAspect="1"/>
          </p:cNvPicPr>
          <p:nvPr/>
        </p:nvPicPr>
        <p:blipFill>
          <a:blip r:embed="rId2">
            <a:alphaModFix amt="25378"/>
          </a:blip>
          <a:stretch>
            <a:fillRect/>
          </a:stretch>
        </p:blipFill>
        <p:spPr>
          <a:xfrm>
            <a:off x="1643953" y="282573"/>
            <a:ext cx="9766300" cy="9258300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テキスト ボックス 6"/>
          <p:cNvSpPr txBox="1"/>
          <p:nvPr/>
        </p:nvSpPr>
        <p:spPr>
          <a:xfrm>
            <a:off x="1594547" y="2958232"/>
            <a:ext cx="10538842" cy="36154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8767" tIns="48767" rIns="48767" bIns="48767">
            <a:spAutoFit/>
          </a:bodyPr>
          <a:lstStyle/>
          <a:p>
            <a:pPr>
              <a:lnSpc>
                <a:spcPct val="150000"/>
              </a:lnSpc>
              <a:defRPr sz="5500"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dirty="0"/>
              <a:t>・</a:t>
            </a:r>
            <a:r>
              <a:rPr dirty="0" err="1"/>
              <a:t>営業</a:t>
            </a:r>
            <a:endParaRPr dirty="0"/>
          </a:p>
          <a:p>
            <a:pPr>
              <a:lnSpc>
                <a:spcPct val="150000"/>
              </a:lnSpc>
              <a:defRPr sz="5500"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dirty="0"/>
              <a:t>・</a:t>
            </a:r>
            <a:r>
              <a:rPr dirty="0" err="1"/>
              <a:t>オリジナルコンテンツ</a:t>
            </a:r>
            <a:endParaRPr dirty="0"/>
          </a:p>
          <a:p>
            <a:pPr>
              <a:lnSpc>
                <a:spcPct val="150000"/>
              </a:lnSpc>
              <a:defRPr sz="5500"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dirty="0"/>
              <a:t>・</a:t>
            </a:r>
            <a:r>
              <a:rPr dirty="0" err="1"/>
              <a:t>スキル（プログラミングなど</a:t>
            </a:r>
            <a:r>
              <a:rPr dirty="0"/>
              <a:t>）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テキスト ボックス 6"/>
          <p:cNvSpPr txBox="1"/>
          <p:nvPr/>
        </p:nvSpPr>
        <p:spPr>
          <a:xfrm>
            <a:off x="931061" y="726935"/>
            <a:ext cx="6306567" cy="986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8767" tIns="48767" rIns="48767" bIns="48767">
            <a:spAutoFit/>
          </a:bodyPr>
          <a:lstStyle>
            <a:lvl1pPr>
              <a:lnSpc>
                <a:spcPct val="150000"/>
              </a:lnSpc>
              <a:defRPr sz="7000"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r>
              <a:rPr dirty="0" err="1"/>
              <a:t>ファンを育てる</a:t>
            </a:r>
            <a:endParaRPr dirty="0"/>
          </a:p>
        </p:txBody>
      </p:sp>
      <p:sp>
        <p:nvSpPr>
          <p:cNvPr id="137" name="Freeform 50"/>
          <p:cNvSpPr/>
          <p:nvPr/>
        </p:nvSpPr>
        <p:spPr>
          <a:xfrm>
            <a:off x="721766" y="3318835"/>
            <a:ext cx="873992" cy="8416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3240"/>
                </a:moveTo>
                <a:lnTo>
                  <a:pt x="12159" y="3240"/>
                </a:lnTo>
                <a:lnTo>
                  <a:pt x="12159" y="0"/>
                </a:lnTo>
                <a:lnTo>
                  <a:pt x="21600" y="10800"/>
                </a:lnTo>
                <a:lnTo>
                  <a:pt x="12159" y="21600"/>
                </a:lnTo>
                <a:lnTo>
                  <a:pt x="12159" y="18360"/>
                </a:lnTo>
                <a:lnTo>
                  <a:pt x="0" y="18360"/>
                </a:lnTo>
                <a:lnTo>
                  <a:pt x="0" y="3240"/>
                </a:lnTo>
                <a:close/>
              </a:path>
            </a:pathLst>
          </a:custGeom>
          <a:solidFill>
            <a:srgbClr val="DF4A21">
              <a:alpha val="90000"/>
            </a:srgbClr>
          </a:solidFill>
          <a:ln w="12700">
            <a:miter lim="400000"/>
          </a:ln>
        </p:spPr>
        <p:txBody>
          <a:bodyPr lIns="48767" tIns="48767" rIns="48767" bIns="48767" anchor="ctr"/>
          <a:lstStyle/>
          <a:p>
            <a:pPr marL="325120" indent="-325120" defTabSz="1516323">
              <a:lnSpc>
                <a:spcPct val="90000"/>
              </a:lnSpc>
              <a:spcBef>
                <a:spcPts val="400"/>
              </a:spcBef>
              <a:defRPr sz="9000">
                <a:latin typeface="メイリオ"/>
                <a:ea typeface="メイリオ"/>
                <a:cs typeface="メイリオ"/>
                <a:sym typeface="メイリオ"/>
              </a:defRPr>
            </a:pPr>
            <a:endParaRPr/>
          </a:p>
        </p:txBody>
      </p:sp>
      <p:grpSp>
        <p:nvGrpSpPr>
          <p:cNvPr id="140" name="Freeform 51"/>
          <p:cNvGrpSpPr/>
          <p:nvPr/>
        </p:nvGrpSpPr>
        <p:grpSpPr>
          <a:xfrm>
            <a:off x="1595755" y="3180863"/>
            <a:ext cx="1634528" cy="1117603"/>
            <a:chOff x="-2" y="1"/>
            <a:chExt cx="1634527" cy="1117601"/>
          </a:xfrm>
        </p:grpSpPr>
        <p:sp>
          <p:nvSpPr>
            <p:cNvPr id="138" name="図形"/>
            <p:cNvSpPr/>
            <p:nvPr/>
          </p:nvSpPr>
          <p:spPr>
            <a:xfrm>
              <a:off x="-3" y="1"/>
              <a:ext cx="1634528" cy="1117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7936"/>
                    <a:pt x="1138" y="5189"/>
                    <a:pt x="3163" y="3163"/>
                  </a:cubicBezTo>
                  <a:cubicBezTo>
                    <a:pt x="5189" y="1138"/>
                    <a:pt x="7936" y="0"/>
                    <a:pt x="10800" y="0"/>
                  </a:cubicBezTo>
                  <a:cubicBezTo>
                    <a:pt x="13664" y="0"/>
                    <a:pt x="16411" y="1138"/>
                    <a:pt x="18437" y="3163"/>
                  </a:cubicBezTo>
                  <a:cubicBezTo>
                    <a:pt x="20462" y="5189"/>
                    <a:pt x="21600" y="7936"/>
                    <a:pt x="21600" y="10800"/>
                  </a:cubicBezTo>
                  <a:cubicBezTo>
                    <a:pt x="21600" y="13664"/>
                    <a:pt x="20462" y="16411"/>
                    <a:pt x="18437" y="18437"/>
                  </a:cubicBezTo>
                  <a:cubicBezTo>
                    <a:pt x="16411" y="20462"/>
                    <a:pt x="13664" y="21600"/>
                    <a:pt x="10800" y="21600"/>
                  </a:cubicBezTo>
                  <a:cubicBezTo>
                    <a:pt x="7936" y="21600"/>
                    <a:pt x="5189" y="20462"/>
                    <a:pt x="3163" y="18437"/>
                  </a:cubicBezTo>
                  <a:cubicBezTo>
                    <a:pt x="1138" y="16411"/>
                    <a:pt x="0" y="13664"/>
                    <a:pt x="0" y="10800"/>
                  </a:cubicBezTo>
                  <a:lnTo>
                    <a:pt x="0" y="108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rgbClr val="DF4A21"/>
              </a:solidFill>
              <a:prstDash val="solid"/>
              <a:miter lim="8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pPr algn="ctr" defTabSz="1516323">
                <a:lnSpc>
                  <a:spcPct val="90000"/>
                </a:lnSpc>
                <a:spcBef>
                  <a:spcPts val="1000"/>
                </a:spcBef>
                <a:defRPr sz="5200">
                  <a:solidFill>
                    <a:srgbClr val="DF4A21"/>
                  </a:solidFill>
                  <a:latin typeface="メイリオ"/>
                  <a:ea typeface="メイリオ"/>
                  <a:cs typeface="メイリオ"/>
                  <a:sym typeface="メイリオ"/>
                </a:defRPr>
              </a:pPr>
              <a:endParaRPr/>
            </a:p>
          </p:txBody>
        </p:sp>
        <p:sp>
          <p:nvSpPr>
            <p:cNvPr id="139" name="認知"/>
            <p:cNvSpPr txBox="1"/>
            <p:nvPr/>
          </p:nvSpPr>
          <p:spPr>
            <a:xfrm>
              <a:off x="6774" y="93657"/>
              <a:ext cx="1620977" cy="9302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34942" tIns="134942" rIns="134942" bIns="134942" numCol="1" anchor="ctr">
              <a:spAutoFit/>
            </a:bodyPr>
            <a:lstStyle>
              <a:lvl1pPr algn="ctr" defTabSz="1516323">
                <a:lnSpc>
                  <a:spcPct val="90000"/>
                </a:lnSpc>
                <a:spcBef>
                  <a:spcPts val="2200"/>
                </a:spcBef>
                <a:defRPr sz="5200">
                  <a:solidFill>
                    <a:srgbClr val="DF4A21"/>
                  </a:solidFill>
                  <a:latin typeface="メイリオ"/>
                  <a:ea typeface="メイリオ"/>
                  <a:cs typeface="メイリオ"/>
                  <a:sym typeface="メイリオ"/>
                </a:defRPr>
              </a:lvl1pPr>
            </a:lstStyle>
            <a:p>
              <a:r>
                <a:t>認知</a:t>
              </a:r>
            </a:p>
          </p:txBody>
        </p:sp>
      </p:grpSp>
      <p:sp>
        <p:nvSpPr>
          <p:cNvPr id="141" name="Freeform 52"/>
          <p:cNvSpPr/>
          <p:nvPr/>
        </p:nvSpPr>
        <p:spPr>
          <a:xfrm>
            <a:off x="3518534" y="3318835"/>
            <a:ext cx="873994" cy="8416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3240"/>
                </a:moveTo>
                <a:lnTo>
                  <a:pt x="12159" y="3240"/>
                </a:lnTo>
                <a:lnTo>
                  <a:pt x="12159" y="0"/>
                </a:lnTo>
                <a:lnTo>
                  <a:pt x="21600" y="10800"/>
                </a:lnTo>
                <a:lnTo>
                  <a:pt x="12159" y="21600"/>
                </a:lnTo>
                <a:lnTo>
                  <a:pt x="12159" y="18360"/>
                </a:lnTo>
                <a:lnTo>
                  <a:pt x="0" y="18360"/>
                </a:lnTo>
                <a:lnTo>
                  <a:pt x="0" y="3240"/>
                </a:lnTo>
                <a:close/>
              </a:path>
            </a:pathLst>
          </a:custGeom>
          <a:solidFill>
            <a:srgbClr val="FF0000">
              <a:alpha val="89804"/>
            </a:srgbClr>
          </a:solidFill>
          <a:ln w="12700">
            <a:miter lim="400000"/>
          </a:ln>
        </p:spPr>
        <p:txBody>
          <a:bodyPr lIns="48767" tIns="48767" rIns="48767" bIns="48767" anchor="ctr"/>
          <a:lstStyle/>
          <a:p>
            <a:pPr marL="325120" indent="-325120" defTabSz="1516323">
              <a:lnSpc>
                <a:spcPct val="90000"/>
              </a:lnSpc>
              <a:spcBef>
                <a:spcPts val="400"/>
              </a:spcBef>
              <a:defRPr sz="6800">
                <a:latin typeface="メイリオ"/>
                <a:ea typeface="メイリオ"/>
                <a:cs typeface="メイリオ"/>
                <a:sym typeface="メイリオ"/>
              </a:defRPr>
            </a:pPr>
            <a:endParaRPr/>
          </a:p>
        </p:txBody>
      </p:sp>
      <p:grpSp>
        <p:nvGrpSpPr>
          <p:cNvPr id="144" name="Freeform 53"/>
          <p:cNvGrpSpPr/>
          <p:nvPr/>
        </p:nvGrpSpPr>
        <p:grpSpPr>
          <a:xfrm>
            <a:off x="4455706" y="3180863"/>
            <a:ext cx="1634528" cy="1117603"/>
            <a:chOff x="-2" y="1"/>
            <a:chExt cx="1634527" cy="1117601"/>
          </a:xfrm>
        </p:grpSpPr>
        <p:sp>
          <p:nvSpPr>
            <p:cNvPr id="142" name="図形"/>
            <p:cNvSpPr/>
            <p:nvPr/>
          </p:nvSpPr>
          <p:spPr>
            <a:xfrm>
              <a:off x="-3" y="1"/>
              <a:ext cx="1634528" cy="1117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7936"/>
                    <a:pt x="1138" y="5189"/>
                    <a:pt x="3163" y="3163"/>
                  </a:cubicBezTo>
                  <a:cubicBezTo>
                    <a:pt x="5189" y="1138"/>
                    <a:pt x="7936" y="0"/>
                    <a:pt x="10800" y="0"/>
                  </a:cubicBezTo>
                  <a:cubicBezTo>
                    <a:pt x="13664" y="0"/>
                    <a:pt x="16411" y="1138"/>
                    <a:pt x="18437" y="3163"/>
                  </a:cubicBezTo>
                  <a:cubicBezTo>
                    <a:pt x="20462" y="5189"/>
                    <a:pt x="21600" y="7936"/>
                    <a:pt x="21600" y="10800"/>
                  </a:cubicBezTo>
                  <a:cubicBezTo>
                    <a:pt x="21600" y="13664"/>
                    <a:pt x="20462" y="16411"/>
                    <a:pt x="18437" y="18437"/>
                  </a:cubicBezTo>
                  <a:cubicBezTo>
                    <a:pt x="16411" y="20462"/>
                    <a:pt x="13664" y="21600"/>
                    <a:pt x="10800" y="21600"/>
                  </a:cubicBezTo>
                  <a:cubicBezTo>
                    <a:pt x="7936" y="21600"/>
                    <a:pt x="5189" y="20462"/>
                    <a:pt x="3163" y="18437"/>
                  </a:cubicBezTo>
                  <a:cubicBezTo>
                    <a:pt x="1138" y="16411"/>
                    <a:pt x="0" y="13664"/>
                    <a:pt x="0" y="10800"/>
                  </a:cubicBezTo>
                  <a:lnTo>
                    <a:pt x="0" y="108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pPr algn="ctr" defTabSz="1516323">
                <a:lnSpc>
                  <a:spcPct val="90000"/>
                </a:lnSpc>
                <a:spcBef>
                  <a:spcPts val="1000"/>
                </a:spcBef>
                <a:defRPr sz="5200">
                  <a:solidFill>
                    <a:srgbClr val="FF0000"/>
                  </a:solidFill>
                  <a:latin typeface="メイリオ"/>
                  <a:ea typeface="メイリオ"/>
                  <a:cs typeface="メイリオ"/>
                  <a:sym typeface="メイリオ"/>
                </a:defRPr>
              </a:pPr>
              <a:endParaRPr/>
            </a:p>
          </p:txBody>
        </p:sp>
        <p:sp>
          <p:nvSpPr>
            <p:cNvPr id="143" name="信頼"/>
            <p:cNvSpPr txBox="1"/>
            <p:nvPr/>
          </p:nvSpPr>
          <p:spPr>
            <a:xfrm>
              <a:off x="6774" y="93657"/>
              <a:ext cx="1620977" cy="9302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34942" tIns="134942" rIns="134942" bIns="134942" numCol="1" anchor="ctr">
              <a:spAutoFit/>
            </a:bodyPr>
            <a:lstStyle>
              <a:lvl1pPr algn="ctr" defTabSz="1516323">
                <a:lnSpc>
                  <a:spcPct val="90000"/>
                </a:lnSpc>
                <a:spcBef>
                  <a:spcPts val="2200"/>
                </a:spcBef>
                <a:defRPr sz="5200">
                  <a:solidFill>
                    <a:srgbClr val="FF0000"/>
                  </a:solidFill>
                  <a:latin typeface="メイリオ"/>
                  <a:ea typeface="メイリオ"/>
                  <a:cs typeface="メイリオ"/>
                  <a:sym typeface="メイリオ"/>
                </a:defRPr>
              </a:lvl1pPr>
            </a:lstStyle>
            <a:p>
              <a:r>
                <a:t>信頼</a:t>
              </a:r>
            </a:p>
          </p:txBody>
        </p:sp>
      </p:grpSp>
      <p:sp>
        <p:nvSpPr>
          <p:cNvPr id="145" name="Freeform 54"/>
          <p:cNvSpPr/>
          <p:nvPr/>
        </p:nvSpPr>
        <p:spPr>
          <a:xfrm>
            <a:off x="6315302" y="3318835"/>
            <a:ext cx="873994" cy="8416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3240"/>
                </a:moveTo>
                <a:lnTo>
                  <a:pt x="12159" y="3240"/>
                </a:lnTo>
                <a:lnTo>
                  <a:pt x="12159" y="0"/>
                </a:lnTo>
                <a:lnTo>
                  <a:pt x="21600" y="10800"/>
                </a:lnTo>
                <a:lnTo>
                  <a:pt x="12159" y="21600"/>
                </a:lnTo>
                <a:lnTo>
                  <a:pt x="12159" y="18360"/>
                </a:lnTo>
                <a:lnTo>
                  <a:pt x="0" y="18360"/>
                </a:lnTo>
                <a:lnTo>
                  <a:pt x="0" y="3240"/>
                </a:lnTo>
                <a:close/>
              </a:path>
            </a:pathLst>
          </a:custGeom>
          <a:solidFill>
            <a:srgbClr val="E63265">
              <a:alpha val="90000"/>
            </a:srgbClr>
          </a:solidFill>
          <a:ln w="12700">
            <a:miter lim="400000"/>
          </a:ln>
        </p:spPr>
        <p:txBody>
          <a:bodyPr lIns="48767" tIns="48767" rIns="48767" bIns="48767" anchor="ctr"/>
          <a:lstStyle/>
          <a:p>
            <a:pPr marL="325120" indent="-325120" defTabSz="1516323">
              <a:lnSpc>
                <a:spcPct val="90000"/>
              </a:lnSpc>
              <a:spcBef>
                <a:spcPts val="400"/>
              </a:spcBef>
              <a:defRPr sz="6800">
                <a:latin typeface="メイリオ"/>
                <a:ea typeface="メイリオ"/>
                <a:cs typeface="メイリオ"/>
                <a:sym typeface="メイリオ"/>
              </a:defRPr>
            </a:pPr>
            <a:endParaRPr/>
          </a:p>
        </p:txBody>
      </p:sp>
      <p:grpSp>
        <p:nvGrpSpPr>
          <p:cNvPr id="148" name="Freeform 56"/>
          <p:cNvGrpSpPr/>
          <p:nvPr/>
        </p:nvGrpSpPr>
        <p:grpSpPr>
          <a:xfrm>
            <a:off x="7237629" y="3180863"/>
            <a:ext cx="1634528" cy="1117603"/>
            <a:chOff x="-2" y="1"/>
            <a:chExt cx="1634527" cy="1117601"/>
          </a:xfrm>
        </p:grpSpPr>
        <p:sp>
          <p:nvSpPr>
            <p:cNvPr id="146" name="図形"/>
            <p:cNvSpPr/>
            <p:nvPr/>
          </p:nvSpPr>
          <p:spPr>
            <a:xfrm>
              <a:off x="-3" y="1"/>
              <a:ext cx="1634528" cy="1117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7936"/>
                    <a:pt x="1138" y="5189"/>
                    <a:pt x="3163" y="3163"/>
                  </a:cubicBezTo>
                  <a:cubicBezTo>
                    <a:pt x="5189" y="1138"/>
                    <a:pt x="7936" y="0"/>
                    <a:pt x="10800" y="0"/>
                  </a:cubicBezTo>
                  <a:cubicBezTo>
                    <a:pt x="13664" y="0"/>
                    <a:pt x="16411" y="1138"/>
                    <a:pt x="18437" y="3163"/>
                  </a:cubicBezTo>
                  <a:cubicBezTo>
                    <a:pt x="20462" y="5189"/>
                    <a:pt x="21600" y="7936"/>
                    <a:pt x="21600" y="10800"/>
                  </a:cubicBezTo>
                  <a:cubicBezTo>
                    <a:pt x="21600" y="13664"/>
                    <a:pt x="20462" y="16411"/>
                    <a:pt x="18437" y="18437"/>
                  </a:cubicBezTo>
                  <a:cubicBezTo>
                    <a:pt x="16411" y="20462"/>
                    <a:pt x="13664" y="21600"/>
                    <a:pt x="10800" y="21600"/>
                  </a:cubicBezTo>
                  <a:cubicBezTo>
                    <a:pt x="7936" y="21600"/>
                    <a:pt x="5189" y="20462"/>
                    <a:pt x="3163" y="18437"/>
                  </a:cubicBezTo>
                  <a:cubicBezTo>
                    <a:pt x="1138" y="16411"/>
                    <a:pt x="0" y="13664"/>
                    <a:pt x="0" y="10800"/>
                  </a:cubicBezTo>
                  <a:lnTo>
                    <a:pt x="0" y="108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rgbClr val="E63265"/>
              </a:solidFill>
              <a:prstDash val="solid"/>
              <a:miter lim="8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pPr algn="ctr" defTabSz="1516323">
                <a:lnSpc>
                  <a:spcPct val="90000"/>
                </a:lnSpc>
                <a:spcBef>
                  <a:spcPts val="1000"/>
                </a:spcBef>
                <a:defRPr sz="5200">
                  <a:solidFill>
                    <a:srgbClr val="E63265"/>
                  </a:solidFill>
                  <a:latin typeface="メイリオ"/>
                  <a:ea typeface="メイリオ"/>
                  <a:cs typeface="メイリオ"/>
                  <a:sym typeface="メイリオ"/>
                </a:defRPr>
              </a:pPr>
              <a:endParaRPr/>
            </a:p>
          </p:txBody>
        </p:sp>
        <p:sp>
          <p:nvSpPr>
            <p:cNvPr id="147" name="購入"/>
            <p:cNvSpPr txBox="1"/>
            <p:nvPr/>
          </p:nvSpPr>
          <p:spPr>
            <a:xfrm>
              <a:off x="6774" y="93657"/>
              <a:ext cx="1620977" cy="9302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34942" tIns="134942" rIns="134942" bIns="134942" numCol="1" anchor="ctr">
              <a:spAutoFit/>
            </a:bodyPr>
            <a:lstStyle>
              <a:lvl1pPr algn="ctr" defTabSz="1516323">
                <a:lnSpc>
                  <a:spcPct val="90000"/>
                </a:lnSpc>
                <a:spcBef>
                  <a:spcPts val="2200"/>
                </a:spcBef>
                <a:defRPr sz="5200">
                  <a:solidFill>
                    <a:srgbClr val="E63265"/>
                  </a:solidFill>
                  <a:latin typeface="メイリオ"/>
                  <a:ea typeface="メイリオ"/>
                  <a:cs typeface="メイリオ"/>
                  <a:sym typeface="メイリオ"/>
                </a:defRPr>
              </a:lvl1pPr>
            </a:lstStyle>
            <a:p>
              <a:r>
                <a:t>購入</a:t>
              </a:r>
            </a:p>
          </p:txBody>
        </p:sp>
      </p:grpSp>
      <p:sp>
        <p:nvSpPr>
          <p:cNvPr id="149" name="Freeform 59"/>
          <p:cNvSpPr/>
          <p:nvPr/>
        </p:nvSpPr>
        <p:spPr>
          <a:xfrm>
            <a:off x="9112070" y="3318835"/>
            <a:ext cx="873994" cy="8416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3240"/>
                </a:moveTo>
                <a:lnTo>
                  <a:pt x="12159" y="3240"/>
                </a:lnTo>
                <a:lnTo>
                  <a:pt x="12159" y="0"/>
                </a:lnTo>
                <a:lnTo>
                  <a:pt x="21600" y="10800"/>
                </a:lnTo>
                <a:lnTo>
                  <a:pt x="12159" y="21600"/>
                </a:lnTo>
                <a:lnTo>
                  <a:pt x="12159" y="18360"/>
                </a:lnTo>
                <a:lnTo>
                  <a:pt x="0" y="18360"/>
                </a:lnTo>
                <a:lnTo>
                  <a:pt x="0" y="3240"/>
                </a:lnTo>
                <a:close/>
              </a:path>
            </a:pathLst>
          </a:custGeom>
          <a:solidFill>
            <a:srgbClr val="E83099">
              <a:alpha val="89804"/>
            </a:srgbClr>
          </a:solidFill>
          <a:ln w="12700">
            <a:miter lim="400000"/>
          </a:ln>
        </p:spPr>
        <p:txBody>
          <a:bodyPr lIns="48767" tIns="48767" rIns="48767" bIns="48767" anchor="ctr"/>
          <a:lstStyle/>
          <a:p>
            <a:pPr marL="325120" indent="-325120" defTabSz="1516323">
              <a:lnSpc>
                <a:spcPct val="90000"/>
              </a:lnSpc>
              <a:spcBef>
                <a:spcPts val="400"/>
              </a:spcBef>
              <a:defRPr sz="6000">
                <a:latin typeface="メイリオ"/>
                <a:ea typeface="メイリオ"/>
                <a:cs typeface="メイリオ"/>
                <a:sym typeface="メイリオ"/>
              </a:defRPr>
            </a:pPr>
            <a:endParaRPr/>
          </a:p>
        </p:txBody>
      </p:sp>
      <p:grpSp>
        <p:nvGrpSpPr>
          <p:cNvPr id="152" name="Freeform 61"/>
          <p:cNvGrpSpPr/>
          <p:nvPr/>
        </p:nvGrpSpPr>
        <p:grpSpPr>
          <a:xfrm>
            <a:off x="9869617" y="3180863"/>
            <a:ext cx="2413417" cy="1117603"/>
            <a:chOff x="0" y="0"/>
            <a:chExt cx="2196549" cy="1117601"/>
          </a:xfrm>
        </p:grpSpPr>
        <p:sp>
          <p:nvSpPr>
            <p:cNvPr id="150" name="図形"/>
            <p:cNvSpPr/>
            <p:nvPr/>
          </p:nvSpPr>
          <p:spPr>
            <a:xfrm>
              <a:off x="147268" y="0"/>
              <a:ext cx="1902014" cy="1117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7936"/>
                    <a:pt x="1138" y="5189"/>
                    <a:pt x="3163" y="3163"/>
                  </a:cubicBezTo>
                  <a:cubicBezTo>
                    <a:pt x="5189" y="1138"/>
                    <a:pt x="7936" y="0"/>
                    <a:pt x="10800" y="0"/>
                  </a:cubicBezTo>
                  <a:cubicBezTo>
                    <a:pt x="13664" y="0"/>
                    <a:pt x="16411" y="1138"/>
                    <a:pt x="18437" y="3163"/>
                  </a:cubicBezTo>
                  <a:cubicBezTo>
                    <a:pt x="20462" y="5189"/>
                    <a:pt x="21600" y="7936"/>
                    <a:pt x="21600" y="10800"/>
                  </a:cubicBezTo>
                  <a:cubicBezTo>
                    <a:pt x="21600" y="13664"/>
                    <a:pt x="20462" y="16411"/>
                    <a:pt x="18437" y="18437"/>
                  </a:cubicBezTo>
                  <a:cubicBezTo>
                    <a:pt x="16411" y="20462"/>
                    <a:pt x="13664" y="21600"/>
                    <a:pt x="10800" y="21600"/>
                  </a:cubicBezTo>
                  <a:cubicBezTo>
                    <a:pt x="7936" y="21600"/>
                    <a:pt x="5189" y="20462"/>
                    <a:pt x="3163" y="18437"/>
                  </a:cubicBezTo>
                  <a:cubicBezTo>
                    <a:pt x="1138" y="16411"/>
                    <a:pt x="0" y="13664"/>
                    <a:pt x="0" y="10800"/>
                  </a:cubicBezTo>
                  <a:lnTo>
                    <a:pt x="0" y="108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rgbClr val="E83099"/>
              </a:solidFill>
              <a:prstDash val="solid"/>
              <a:miter lim="8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pPr algn="ctr" defTabSz="1516323">
                <a:lnSpc>
                  <a:spcPct val="90000"/>
                </a:lnSpc>
                <a:spcBef>
                  <a:spcPts val="1000"/>
                </a:spcBef>
                <a:defRPr sz="3800">
                  <a:solidFill>
                    <a:srgbClr val="E83099"/>
                  </a:solidFill>
                  <a:latin typeface="メイリオ"/>
                  <a:ea typeface="メイリオ"/>
                  <a:cs typeface="メイリオ"/>
                  <a:sym typeface="メイリオ"/>
                </a:defRPr>
              </a:pPr>
              <a:endParaRPr/>
            </a:p>
          </p:txBody>
        </p:sp>
        <p:sp>
          <p:nvSpPr>
            <p:cNvPr id="151" name="リピート"/>
            <p:cNvSpPr/>
            <p:nvPr/>
          </p:nvSpPr>
          <p:spPr>
            <a:xfrm>
              <a:off x="0" y="558798"/>
              <a:ext cx="219655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34942" tIns="134942" rIns="134942" bIns="134942" numCol="1" anchor="ctr">
              <a:spAutoFit/>
            </a:bodyPr>
            <a:lstStyle>
              <a:lvl1pPr algn="ctr" defTabSz="1516323">
                <a:lnSpc>
                  <a:spcPct val="90000"/>
                </a:lnSpc>
                <a:spcBef>
                  <a:spcPts val="1600"/>
                </a:spcBef>
                <a:defRPr sz="3800">
                  <a:solidFill>
                    <a:srgbClr val="E83099"/>
                  </a:solidFill>
                  <a:latin typeface="メイリオ"/>
                  <a:ea typeface="メイリオ"/>
                  <a:cs typeface="メイリオ"/>
                  <a:sym typeface="メイリオ"/>
                </a:defRPr>
              </a:lvl1pPr>
            </a:lstStyle>
            <a:p>
              <a:r>
                <a:t>リピート</a:t>
              </a:r>
            </a:p>
          </p:txBody>
        </p:sp>
      </p:grpSp>
      <p:sp>
        <p:nvSpPr>
          <p:cNvPr id="156" name="Freeform 59"/>
          <p:cNvSpPr/>
          <p:nvPr/>
        </p:nvSpPr>
        <p:spPr>
          <a:xfrm rot="5400000">
            <a:off x="4905253" y="4576748"/>
            <a:ext cx="873993" cy="8416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3240"/>
                </a:moveTo>
                <a:lnTo>
                  <a:pt x="12159" y="3240"/>
                </a:lnTo>
                <a:lnTo>
                  <a:pt x="12159" y="0"/>
                </a:lnTo>
                <a:lnTo>
                  <a:pt x="21600" y="10800"/>
                </a:lnTo>
                <a:lnTo>
                  <a:pt x="12159" y="21600"/>
                </a:lnTo>
                <a:lnTo>
                  <a:pt x="12159" y="18360"/>
                </a:lnTo>
                <a:lnTo>
                  <a:pt x="0" y="18360"/>
                </a:lnTo>
                <a:lnTo>
                  <a:pt x="0" y="3240"/>
                </a:lnTo>
                <a:close/>
              </a:path>
            </a:pathLst>
          </a:custGeom>
          <a:solidFill>
            <a:srgbClr val="DC3FF1">
              <a:alpha val="89804"/>
            </a:srgbClr>
          </a:solidFill>
          <a:ln w="12700">
            <a:miter lim="400000"/>
          </a:ln>
        </p:spPr>
        <p:txBody>
          <a:bodyPr lIns="48767" tIns="48767" rIns="48767" bIns="48767" anchor="ctr"/>
          <a:lstStyle/>
          <a:p>
            <a:pPr marL="325120" indent="-325120" defTabSz="1516323">
              <a:lnSpc>
                <a:spcPct val="90000"/>
              </a:lnSpc>
              <a:spcBef>
                <a:spcPts val="400"/>
              </a:spcBef>
              <a:defRPr sz="6000">
                <a:latin typeface="メイリオ"/>
                <a:ea typeface="メイリオ"/>
                <a:cs typeface="メイリオ"/>
                <a:sym typeface="メイリオ"/>
              </a:defRPr>
            </a:pPr>
            <a:endParaRPr/>
          </a:p>
        </p:txBody>
      </p:sp>
      <p:sp>
        <p:nvSpPr>
          <p:cNvPr id="157" name="矢印: 折線 17"/>
          <p:cNvSpPr/>
          <p:nvPr/>
        </p:nvSpPr>
        <p:spPr>
          <a:xfrm rot="16200000">
            <a:off x="2720419" y="3541103"/>
            <a:ext cx="1973793" cy="36078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6647"/>
                </a:lnTo>
                <a:cubicBezTo>
                  <a:pt x="0" y="3792"/>
                  <a:pt x="4231" y="1477"/>
                  <a:pt x="9450" y="1477"/>
                </a:cubicBezTo>
                <a:lnTo>
                  <a:pt x="16200" y="1477"/>
                </a:lnTo>
                <a:lnTo>
                  <a:pt x="16200" y="0"/>
                </a:lnTo>
                <a:lnTo>
                  <a:pt x="21600" y="2954"/>
                </a:lnTo>
                <a:lnTo>
                  <a:pt x="16200" y="5908"/>
                </a:lnTo>
                <a:lnTo>
                  <a:pt x="16200" y="4431"/>
                </a:lnTo>
                <a:lnTo>
                  <a:pt x="9450" y="4431"/>
                </a:lnTo>
                <a:cubicBezTo>
                  <a:pt x="7213" y="4431"/>
                  <a:pt x="5400" y="5423"/>
                  <a:pt x="5400" y="6647"/>
                </a:cubicBezTo>
                <a:lnTo>
                  <a:pt x="5400" y="21600"/>
                </a:lnTo>
                <a:close/>
              </a:path>
            </a:pathLst>
          </a:custGeom>
          <a:solidFill>
            <a:srgbClr val="F781E6"/>
          </a:solidFill>
          <a:ln w="12700">
            <a:miter lim="400000"/>
          </a:ln>
        </p:spPr>
        <p:txBody>
          <a:bodyPr lIns="48767" tIns="48767" rIns="48767" bIns="48767" anchor="ctr"/>
          <a:lstStyle/>
          <a:p>
            <a:pPr algn="ctr">
              <a:defRPr>
                <a:latin typeface="メイリオ"/>
                <a:ea typeface="メイリオ"/>
                <a:cs typeface="メイリオ"/>
                <a:sym typeface="メイリオ"/>
              </a:defRPr>
            </a:pPr>
            <a:endParaRPr/>
          </a:p>
        </p:txBody>
      </p:sp>
      <p:sp>
        <p:nvSpPr>
          <p:cNvPr id="24" name="Freeform 59">
            <a:extLst>
              <a:ext uri="{FF2B5EF4-FFF2-40B4-BE49-F238E27FC236}">
                <a16:creationId xmlns:a16="http://schemas.microsoft.com/office/drawing/2014/main" id="{BD837D66-5D72-4510-B58A-27B69B46CBF1}"/>
              </a:ext>
            </a:extLst>
          </p:cNvPr>
          <p:cNvSpPr/>
          <p:nvPr/>
        </p:nvSpPr>
        <p:spPr>
          <a:xfrm rot="5400000">
            <a:off x="7646382" y="4487222"/>
            <a:ext cx="873993" cy="8416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3240"/>
                </a:moveTo>
                <a:lnTo>
                  <a:pt x="12159" y="3240"/>
                </a:lnTo>
                <a:lnTo>
                  <a:pt x="12159" y="0"/>
                </a:lnTo>
                <a:lnTo>
                  <a:pt x="21600" y="10800"/>
                </a:lnTo>
                <a:lnTo>
                  <a:pt x="12159" y="21600"/>
                </a:lnTo>
                <a:lnTo>
                  <a:pt x="12159" y="18360"/>
                </a:lnTo>
                <a:lnTo>
                  <a:pt x="0" y="18360"/>
                </a:lnTo>
                <a:lnTo>
                  <a:pt x="0" y="3240"/>
                </a:lnTo>
                <a:close/>
              </a:path>
            </a:pathLst>
          </a:custGeom>
          <a:solidFill>
            <a:srgbClr val="DC3FF1">
              <a:alpha val="89804"/>
            </a:srgbClr>
          </a:solidFill>
          <a:ln w="12700">
            <a:miter lim="400000"/>
          </a:ln>
        </p:spPr>
        <p:txBody>
          <a:bodyPr lIns="48767" tIns="48767" rIns="48767" bIns="48767" anchor="ctr"/>
          <a:lstStyle/>
          <a:p>
            <a:pPr marL="325120" indent="-325120" defTabSz="1516323">
              <a:lnSpc>
                <a:spcPct val="90000"/>
              </a:lnSpc>
              <a:spcBef>
                <a:spcPts val="400"/>
              </a:spcBef>
              <a:defRPr sz="6000">
                <a:latin typeface="メイリオ"/>
                <a:ea typeface="メイリオ"/>
                <a:cs typeface="メイリオ"/>
                <a:sym typeface="メイリオ"/>
              </a:defRPr>
            </a:pPr>
            <a:endParaRPr/>
          </a:p>
        </p:txBody>
      </p:sp>
      <p:grpSp>
        <p:nvGrpSpPr>
          <p:cNvPr id="155" name="Freeform 61"/>
          <p:cNvGrpSpPr/>
          <p:nvPr/>
        </p:nvGrpSpPr>
        <p:grpSpPr>
          <a:xfrm>
            <a:off x="4293704" y="5485354"/>
            <a:ext cx="7827523" cy="1117603"/>
            <a:chOff x="0" y="0"/>
            <a:chExt cx="2528391" cy="1117601"/>
          </a:xfrm>
        </p:grpSpPr>
        <p:sp>
          <p:nvSpPr>
            <p:cNvPr id="153" name="図形"/>
            <p:cNvSpPr/>
            <p:nvPr/>
          </p:nvSpPr>
          <p:spPr>
            <a:xfrm>
              <a:off x="313189" y="0"/>
              <a:ext cx="1902014" cy="1117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7936"/>
                    <a:pt x="1138" y="5189"/>
                    <a:pt x="3163" y="3163"/>
                  </a:cubicBezTo>
                  <a:cubicBezTo>
                    <a:pt x="5189" y="1138"/>
                    <a:pt x="7936" y="0"/>
                    <a:pt x="10800" y="0"/>
                  </a:cubicBezTo>
                  <a:cubicBezTo>
                    <a:pt x="13664" y="0"/>
                    <a:pt x="16411" y="1138"/>
                    <a:pt x="18437" y="3163"/>
                  </a:cubicBezTo>
                  <a:cubicBezTo>
                    <a:pt x="20462" y="5189"/>
                    <a:pt x="21600" y="7936"/>
                    <a:pt x="21600" y="10800"/>
                  </a:cubicBezTo>
                  <a:cubicBezTo>
                    <a:pt x="21600" y="13664"/>
                    <a:pt x="20462" y="16411"/>
                    <a:pt x="18437" y="18437"/>
                  </a:cubicBezTo>
                  <a:cubicBezTo>
                    <a:pt x="16411" y="20462"/>
                    <a:pt x="13664" y="21600"/>
                    <a:pt x="10800" y="21600"/>
                  </a:cubicBezTo>
                  <a:cubicBezTo>
                    <a:pt x="7936" y="21600"/>
                    <a:pt x="5189" y="20462"/>
                    <a:pt x="3163" y="18437"/>
                  </a:cubicBezTo>
                  <a:cubicBezTo>
                    <a:pt x="1138" y="16411"/>
                    <a:pt x="0" y="13664"/>
                    <a:pt x="0" y="10800"/>
                  </a:cubicBezTo>
                  <a:lnTo>
                    <a:pt x="0" y="108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rgbClr val="DC3FF1"/>
              </a:solidFill>
              <a:prstDash val="solid"/>
              <a:miter lim="8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pPr algn="ctr" defTabSz="1516323">
                <a:lnSpc>
                  <a:spcPct val="90000"/>
                </a:lnSpc>
                <a:spcBef>
                  <a:spcPts val="1000"/>
                </a:spcBef>
                <a:defRPr sz="3800">
                  <a:solidFill>
                    <a:srgbClr val="DC3FF1"/>
                  </a:solidFill>
                  <a:latin typeface="メイリオ"/>
                  <a:ea typeface="メイリオ"/>
                  <a:cs typeface="メイリオ"/>
                  <a:sym typeface="メイリオ"/>
                </a:defRPr>
              </a:pPr>
              <a:endParaRPr/>
            </a:p>
          </p:txBody>
        </p:sp>
        <p:sp>
          <p:nvSpPr>
            <p:cNvPr id="154" name="クチコミ"/>
            <p:cNvSpPr/>
            <p:nvPr/>
          </p:nvSpPr>
          <p:spPr>
            <a:xfrm>
              <a:off x="0" y="558800"/>
              <a:ext cx="2528392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34942" tIns="134942" rIns="134942" bIns="134942" numCol="1" anchor="ctr">
              <a:spAutoFit/>
            </a:bodyPr>
            <a:lstStyle>
              <a:lvl1pPr algn="ctr" defTabSz="1516323">
                <a:lnSpc>
                  <a:spcPct val="90000"/>
                </a:lnSpc>
                <a:spcBef>
                  <a:spcPts val="1600"/>
                </a:spcBef>
                <a:defRPr sz="3800">
                  <a:solidFill>
                    <a:srgbClr val="DC3FF1"/>
                  </a:solidFill>
                  <a:latin typeface="メイリオ"/>
                  <a:ea typeface="メイリオ"/>
                  <a:cs typeface="メイリオ"/>
                  <a:sym typeface="メイリオ"/>
                </a:defRPr>
              </a:lvl1pPr>
            </a:lstStyle>
            <a:p>
              <a:r>
                <a:t>クチコミ</a:t>
              </a:r>
            </a:p>
          </p:txBody>
        </p:sp>
      </p:grpSp>
      <p:sp>
        <p:nvSpPr>
          <p:cNvPr id="25" name="Freeform 59">
            <a:extLst>
              <a:ext uri="{FF2B5EF4-FFF2-40B4-BE49-F238E27FC236}">
                <a16:creationId xmlns:a16="http://schemas.microsoft.com/office/drawing/2014/main" id="{6AE0DB79-F8A1-4954-A946-49C8200244E7}"/>
              </a:ext>
            </a:extLst>
          </p:cNvPr>
          <p:cNvSpPr/>
          <p:nvPr/>
        </p:nvSpPr>
        <p:spPr>
          <a:xfrm rot="5400000">
            <a:off x="10639329" y="4487222"/>
            <a:ext cx="873993" cy="8416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3240"/>
                </a:moveTo>
                <a:lnTo>
                  <a:pt x="12159" y="3240"/>
                </a:lnTo>
                <a:lnTo>
                  <a:pt x="12159" y="0"/>
                </a:lnTo>
                <a:lnTo>
                  <a:pt x="21600" y="10800"/>
                </a:lnTo>
                <a:lnTo>
                  <a:pt x="12159" y="21600"/>
                </a:lnTo>
                <a:lnTo>
                  <a:pt x="12159" y="18360"/>
                </a:lnTo>
                <a:lnTo>
                  <a:pt x="0" y="18360"/>
                </a:lnTo>
                <a:lnTo>
                  <a:pt x="0" y="3240"/>
                </a:lnTo>
                <a:close/>
              </a:path>
            </a:pathLst>
          </a:custGeom>
          <a:solidFill>
            <a:srgbClr val="DC3FF1">
              <a:alpha val="89804"/>
            </a:srgbClr>
          </a:solidFill>
          <a:ln w="12700">
            <a:miter lim="400000"/>
          </a:ln>
        </p:spPr>
        <p:txBody>
          <a:bodyPr lIns="48767" tIns="48767" rIns="48767" bIns="48767" anchor="ctr"/>
          <a:lstStyle/>
          <a:p>
            <a:pPr marL="325120" indent="-325120" defTabSz="1516323">
              <a:lnSpc>
                <a:spcPct val="90000"/>
              </a:lnSpc>
              <a:spcBef>
                <a:spcPts val="400"/>
              </a:spcBef>
              <a:defRPr sz="6000">
                <a:latin typeface="メイリオ"/>
                <a:ea typeface="メイリオ"/>
                <a:cs typeface="メイリオ"/>
                <a:sym typeface="メイリオ"/>
              </a:defRPr>
            </a:pPr>
            <a:endParaRPr/>
          </a:p>
        </p:txBody>
      </p:sp>
      <p:sp>
        <p:nvSpPr>
          <p:cNvPr id="26" name="テキスト ボックス 5">
            <a:extLst>
              <a:ext uri="{FF2B5EF4-FFF2-40B4-BE49-F238E27FC236}">
                <a16:creationId xmlns:a16="http://schemas.microsoft.com/office/drawing/2014/main" id="{DF3DF784-34B0-4853-A22E-0E0CF4322619}"/>
              </a:ext>
            </a:extLst>
          </p:cNvPr>
          <p:cNvSpPr txBox="1"/>
          <p:nvPr/>
        </p:nvSpPr>
        <p:spPr>
          <a:xfrm>
            <a:off x="4797911" y="7331636"/>
            <a:ext cx="7485124" cy="15758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8767" tIns="48767" rIns="48767" bIns="48767">
            <a:spAutoFit/>
          </a:bodyPr>
          <a:lstStyle>
            <a:lvl1pPr>
              <a:lnSpc>
                <a:spcPct val="150000"/>
              </a:lnSpc>
              <a:defRPr sz="7000"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4800" dirty="0"/>
              <a:t>流れが滞っているところを</a:t>
            </a:r>
            <a:endParaRPr lang="en-US" altLang="ja-JP" sz="4800" dirty="0"/>
          </a:p>
          <a:p>
            <a:pPr>
              <a:lnSpc>
                <a:spcPct val="100000"/>
              </a:lnSpc>
            </a:pPr>
            <a:r>
              <a:rPr lang="ja-JP" altLang="en-US" sz="4800" dirty="0"/>
              <a:t>流すための行動をしていく</a:t>
            </a:r>
            <a:endParaRPr sz="4800" dirty="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1" animBg="1" advAuto="0"/>
      <p:bldP spid="140" grpId="2" animBg="1" advAuto="0"/>
      <p:bldP spid="141" grpId="3" animBg="1" advAuto="0"/>
      <p:bldP spid="144" grpId="4" animBg="1" advAuto="0"/>
      <p:bldP spid="145" grpId="5" animBg="1" advAuto="0"/>
      <p:bldP spid="148" grpId="6" animBg="1" advAuto="0"/>
      <p:bldP spid="149" grpId="7" animBg="1" advAuto="0"/>
      <p:bldP spid="152" grpId="8" animBg="1" advAuto="0"/>
      <p:bldP spid="156" grpId="9" animBg="1" advAuto="0"/>
      <p:bldP spid="157" grpId="11" animBg="1" advAuto="0"/>
      <p:bldP spid="24" grpId="0" animBg="1" advAuto="0"/>
      <p:bldP spid="155" grpId="10" animBg="1" advAuto="0"/>
      <p:bldP spid="25" grpId="0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テキスト ボックス 5"/>
          <p:cNvSpPr txBox="1"/>
          <p:nvPr/>
        </p:nvSpPr>
        <p:spPr>
          <a:xfrm>
            <a:off x="3835808" y="4082736"/>
            <a:ext cx="5408677" cy="986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8767" tIns="48767" rIns="48767" bIns="48767">
            <a:spAutoFit/>
          </a:bodyPr>
          <a:lstStyle>
            <a:lvl1pPr>
              <a:lnSpc>
                <a:spcPct val="150000"/>
              </a:lnSpc>
              <a:defRPr sz="7000"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r>
              <a:t>資産をつくる</a:t>
            </a:r>
          </a:p>
        </p:txBody>
      </p:sp>
      <p:pic>
        <p:nvPicPr>
          <p:cNvPr id="160" name="image4.tif" descr="image4.tif"/>
          <p:cNvPicPr>
            <a:picLocks noChangeAspect="1"/>
          </p:cNvPicPr>
          <p:nvPr/>
        </p:nvPicPr>
        <p:blipFill>
          <a:blip r:embed="rId2">
            <a:alphaModFix amt="25378"/>
          </a:blip>
          <a:stretch>
            <a:fillRect/>
          </a:stretch>
        </p:blipFill>
        <p:spPr>
          <a:xfrm>
            <a:off x="1619250" y="476250"/>
            <a:ext cx="9766300" cy="9258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テキスト ボックス 6"/>
          <p:cNvSpPr txBox="1"/>
          <p:nvPr/>
        </p:nvSpPr>
        <p:spPr>
          <a:xfrm>
            <a:off x="874864" y="2100237"/>
            <a:ext cx="3666237" cy="986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8767" tIns="48767" rIns="48767" bIns="48767">
            <a:spAutoFit/>
          </a:bodyPr>
          <a:lstStyle>
            <a:lvl1pPr>
              <a:lnSpc>
                <a:spcPct val="150000"/>
              </a:lnSpc>
              <a:defRPr sz="7000"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r>
              <a:t>資産とは</a:t>
            </a:r>
          </a:p>
        </p:txBody>
      </p:sp>
      <p:sp>
        <p:nvSpPr>
          <p:cNvPr id="163" name="テキスト ボックス 5"/>
          <p:cNvSpPr txBox="1"/>
          <p:nvPr/>
        </p:nvSpPr>
        <p:spPr>
          <a:xfrm>
            <a:off x="1055461" y="4972233"/>
            <a:ext cx="11286237" cy="8023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8767" tIns="48767" rIns="48767" bIns="48767">
            <a:spAutoFit/>
          </a:bodyPr>
          <a:lstStyle>
            <a:lvl1pPr>
              <a:lnSpc>
                <a:spcPct val="150000"/>
              </a:lnSpc>
              <a:defRPr sz="5500"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r>
              <a:t>お金や時間を生み出す元になるもの</a:t>
            </a:r>
          </a:p>
        </p:txBody>
      </p:sp>
      <p:pic>
        <p:nvPicPr>
          <p:cNvPr id="164" name="image4.tif" descr="image4.tif"/>
          <p:cNvPicPr>
            <a:picLocks noChangeAspect="1"/>
          </p:cNvPicPr>
          <p:nvPr/>
        </p:nvPicPr>
        <p:blipFill>
          <a:blip r:embed="rId2">
            <a:alphaModFix amt="25378"/>
          </a:blip>
          <a:stretch>
            <a:fillRect/>
          </a:stretch>
        </p:blipFill>
        <p:spPr>
          <a:xfrm>
            <a:off x="1619250" y="476250"/>
            <a:ext cx="9766300" cy="9258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テキスト ボックス 5"/>
          <p:cNvSpPr txBox="1"/>
          <p:nvPr/>
        </p:nvSpPr>
        <p:spPr>
          <a:xfrm>
            <a:off x="3780282" y="4383532"/>
            <a:ext cx="5444237" cy="986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8767" tIns="48767" rIns="48767" bIns="48767">
            <a:spAutoFit/>
          </a:bodyPr>
          <a:lstStyle>
            <a:lvl1pPr>
              <a:lnSpc>
                <a:spcPct val="150000"/>
              </a:lnSpc>
              <a:defRPr sz="7000"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r>
              <a:t>交渉の考え方</a:t>
            </a:r>
          </a:p>
        </p:txBody>
      </p:sp>
      <p:pic>
        <p:nvPicPr>
          <p:cNvPr id="107" name="image4.tif" descr="image4.tif"/>
          <p:cNvPicPr>
            <a:picLocks noChangeAspect="1"/>
          </p:cNvPicPr>
          <p:nvPr/>
        </p:nvPicPr>
        <p:blipFill>
          <a:blip r:embed="rId2">
            <a:alphaModFix amt="25378"/>
          </a:blip>
          <a:stretch>
            <a:fillRect/>
          </a:stretch>
        </p:blipFill>
        <p:spPr>
          <a:xfrm>
            <a:off x="1619250" y="476250"/>
            <a:ext cx="9766300" cy="9258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" name="グループ化 1"/>
          <p:cNvGrpSpPr/>
          <p:nvPr/>
        </p:nvGrpSpPr>
        <p:grpSpPr>
          <a:xfrm>
            <a:off x="-830369" y="2525992"/>
            <a:ext cx="13084539" cy="4981789"/>
            <a:chOff x="-1" y="0"/>
            <a:chExt cx="13084538" cy="4981787"/>
          </a:xfrm>
        </p:grpSpPr>
        <p:sp>
          <p:nvSpPr>
            <p:cNvPr id="166" name="直接连接符 5"/>
            <p:cNvSpPr/>
            <p:nvPr/>
          </p:nvSpPr>
          <p:spPr>
            <a:xfrm>
              <a:off x="-1" y="2123026"/>
              <a:ext cx="8930682" cy="1"/>
            </a:xfrm>
            <a:prstGeom prst="line">
              <a:avLst/>
            </a:prstGeom>
            <a:noFill/>
            <a:ln w="3175" cap="flat">
              <a:solidFill>
                <a:srgbClr val="53575A"/>
              </a:solidFill>
              <a:prstDash val="solid"/>
              <a:miter lim="8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endParaRPr/>
            </a:p>
          </p:txBody>
        </p:sp>
        <p:sp>
          <p:nvSpPr>
            <p:cNvPr id="167" name="椭圆 7"/>
            <p:cNvSpPr/>
            <p:nvPr/>
          </p:nvSpPr>
          <p:spPr>
            <a:xfrm>
              <a:off x="2569102" y="1984731"/>
              <a:ext cx="276592" cy="276592"/>
            </a:xfrm>
            <a:prstGeom prst="ellipse">
              <a:avLst/>
            </a:prstGeom>
            <a:solidFill>
              <a:srgbClr val="E83099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pPr algn="ctr">
                <a:defRPr sz="2800">
                  <a:solidFill>
                    <a:srgbClr val="FFFFFF"/>
                  </a:solidFill>
                  <a:latin typeface="メイリオ"/>
                  <a:ea typeface="メイリオ"/>
                  <a:cs typeface="メイリオ"/>
                  <a:sym typeface="メイリオ"/>
                </a:defRPr>
              </a:pPr>
              <a:endParaRPr/>
            </a:p>
          </p:txBody>
        </p:sp>
        <p:sp>
          <p:nvSpPr>
            <p:cNvPr id="168" name="椭圆 8"/>
            <p:cNvSpPr/>
            <p:nvPr/>
          </p:nvSpPr>
          <p:spPr>
            <a:xfrm>
              <a:off x="5611596" y="1984731"/>
              <a:ext cx="276592" cy="276592"/>
            </a:xfrm>
            <a:prstGeom prst="ellipse">
              <a:avLst/>
            </a:prstGeom>
            <a:solidFill>
              <a:srgbClr val="E51B1B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pPr algn="ctr">
                <a:defRPr sz="2800">
                  <a:solidFill>
                    <a:srgbClr val="FFFFFF"/>
                  </a:solidFill>
                  <a:latin typeface="メイリオ"/>
                  <a:ea typeface="メイリオ"/>
                  <a:cs typeface="メイリオ"/>
                  <a:sym typeface="メイリオ"/>
                </a:defRPr>
              </a:pPr>
              <a:endParaRPr/>
            </a:p>
          </p:txBody>
        </p:sp>
        <p:sp>
          <p:nvSpPr>
            <p:cNvPr id="169" name="椭圆 9"/>
            <p:cNvSpPr/>
            <p:nvPr/>
          </p:nvSpPr>
          <p:spPr>
            <a:xfrm>
              <a:off x="8838483" y="0"/>
              <a:ext cx="4246054" cy="4246053"/>
            </a:xfrm>
            <a:prstGeom prst="ellipse">
              <a:avLst/>
            </a:prstGeom>
            <a:solidFill>
              <a:srgbClr val="F781E6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pPr algn="ctr">
                <a:defRPr sz="2800">
                  <a:solidFill>
                    <a:srgbClr val="FFFFFF"/>
                  </a:solidFill>
                  <a:latin typeface="メイリオ"/>
                  <a:ea typeface="メイリオ"/>
                  <a:cs typeface="メイリオ"/>
                  <a:sym typeface="メイリオ"/>
                </a:defRPr>
              </a:pPr>
              <a:endParaRPr/>
            </a:p>
          </p:txBody>
        </p:sp>
        <p:grpSp>
          <p:nvGrpSpPr>
            <p:cNvPr id="172" name="矩形: 圆角 12"/>
            <p:cNvGrpSpPr/>
            <p:nvPr/>
          </p:nvGrpSpPr>
          <p:grpSpPr>
            <a:xfrm>
              <a:off x="2023064" y="321529"/>
              <a:ext cx="3558483" cy="1344748"/>
              <a:chOff x="-618176" y="0"/>
              <a:chExt cx="3558481" cy="1344747"/>
            </a:xfrm>
          </p:grpSpPr>
          <p:sp>
            <p:nvSpPr>
              <p:cNvPr id="170" name="角丸四角形"/>
              <p:cNvSpPr/>
              <p:nvPr/>
            </p:nvSpPr>
            <p:spPr>
              <a:xfrm>
                <a:off x="-618176" y="78565"/>
                <a:ext cx="3558481" cy="1187616"/>
              </a:xfrm>
              <a:prstGeom prst="roundRect">
                <a:avLst>
                  <a:gd name="adj" fmla="val 7816"/>
                </a:avLst>
              </a:prstGeom>
              <a:solidFill>
                <a:srgbClr val="E830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8767" tIns="48767" rIns="48767" bIns="48767" numCol="1" anchor="ctr">
                <a:noAutofit/>
              </a:bodyPr>
              <a:lstStyle/>
              <a:p>
                <a:pPr>
                  <a:defRPr sz="3800">
                    <a:solidFill>
                      <a:srgbClr val="FFFFFF"/>
                    </a:solidFill>
                    <a:latin typeface="メイリオ"/>
                    <a:ea typeface="メイリオ"/>
                    <a:cs typeface="メイリオ"/>
                    <a:sym typeface="メイリオ"/>
                  </a:defRPr>
                </a:pPr>
                <a:endParaRPr/>
              </a:p>
            </p:txBody>
          </p:sp>
          <p:sp>
            <p:nvSpPr>
              <p:cNvPr id="171" name="お金を生み出す"/>
              <p:cNvSpPr txBox="1"/>
              <p:nvPr/>
            </p:nvSpPr>
            <p:spPr>
              <a:xfrm>
                <a:off x="-525411" y="0"/>
                <a:ext cx="3392121" cy="134474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8767" tIns="48767" rIns="48767" bIns="48767" numCol="1" anchor="ctr">
                <a:noAutofit/>
              </a:bodyPr>
              <a:lstStyle>
                <a:lvl1pPr>
                  <a:defRPr sz="3800">
                    <a:solidFill>
                      <a:srgbClr val="FFFFFF"/>
                    </a:solidFill>
                    <a:latin typeface="メイリオ"/>
                    <a:ea typeface="メイリオ"/>
                    <a:cs typeface="メイリオ"/>
                    <a:sym typeface="メイリオ"/>
                  </a:defRPr>
                </a:lvl1pPr>
              </a:lstStyle>
              <a:p>
                <a:r>
                  <a:rPr sz="3600" dirty="0" err="1"/>
                  <a:t>お金を生み出す</a:t>
                </a:r>
                <a:endParaRPr sz="3600" dirty="0"/>
              </a:p>
            </p:txBody>
          </p:sp>
        </p:grpSp>
        <p:grpSp>
          <p:nvGrpSpPr>
            <p:cNvPr id="175" name="矩形: 圆角 13"/>
            <p:cNvGrpSpPr/>
            <p:nvPr/>
          </p:nvGrpSpPr>
          <p:grpSpPr>
            <a:xfrm>
              <a:off x="5701291" y="398361"/>
              <a:ext cx="3739565" cy="1181509"/>
              <a:chOff x="-47262" y="66106"/>
              <a:chExt cx="3739563" cy="1181508"/>
            </a:xfrm>
          </p:grpSpPr>
          <p:sp>
            <p:nvSpPr>
              <p:cNvPr id="173" name="角丸四角形"/>
              <p:cNvSpPr/>
              <p:nvPr/>
            </p:nvSpPr>
            <p:spPr>
              <a:xfrm>
                <a:off x="-47262" y="66106"/>
                <a:ext cx="3739563" cy="1181508"/>
              </a:xfrm>
              <a:prstGeom prst="roundRect">
                <a:avLst>
                  <a:gd name="adj" fmla="val 8256"/>
                </a:avLst>
              </a:prstGeom>
              <a:solidFill>
                <a:srgbClr val="E51B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8767" tIns="48767" rIns="48767" bIns="48767" numCol="1" anchor="ctr">
                <a:noAutofit/>
              </a:bodyPr>
              <a:lstStyle/>
              <a:p>
                <a:pPr>
                  <a:defRPr sz="3800">
                    <a:solidFill>
                      <a:srgbClr val="FFFFFF"/>
                    </a:solidFill>
                    <a:latin typeface="メイリオ"/>
                    <a:ea typeface="メイリオ"/>
                    <a:cs typeface="メイリオ"/>
                    <a:sym typeface="メイリオ"/>
                  </a:defRPr>
                </a:pPr>
                <a:endParaRPr sz="4000"/>
              </a:p>
            </p:txBody>
          </p:sp>
          <p:sp>
            <p:nvSpPr>
              <p:cNvPr id="174" name="時間を生み出す"/>
              <p:cNvSpPr/>
              <p:nvPr/>
            </p:nvSpPr>
            <p:spPr>
              <a:xfrm>
                <a:off x="50223" y="330619"/>
                <a:ext cx="3564739" cy="6524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8767" tIns="48767" rIns="48767" bIns="48767" numCol="1" anchor="ctr">
                <a:spAutoFit/>
              </a:bodyPr>
              <a:lstStyle>
                <a:lvl1pPr>
                  <a:defRPr sz="3800">
                    <a:solidFill>
                      <a:srgbClr val="FFFFFF"/>
                    </a:solidFill>
                    <a:latin typeface="メイリオ"/>
                    <a:ea typeface="メイリオ"/>
                    <a:cs typeface="メイリオ"/>
                    <a:sym typeface="メイリオ"/>
                  </a:defRPr>
                </a:lvl1pPr>
              </a:lstStyle>
              <a:p>
                <a:r>
                  <a:rPr sz="3600" dirty="0" err="1"/>
                  <a:t>時間を生み出す</a:t>
                </a:r>
                <a:endParaRPr sz="3600" dirty="0"/>
              </a:p>
            </p:txBody>
          </p:sp>
        </p:grpSp>
        <p:sp>
          <p:nvSpPr>
            <p:cNvPr id="176" name="矩形 19"/>
            <p:cNvSpPr txBox="1"/>
            <p:nvPr/>
          </p:nvSpPr>
          <p:spPr>
            <a:xfrm>
              <a:off x="9217291" y="2736367"/>
              <a:ext cx="3488437" cy="5801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8767" tIns="48767" rIns="48767" bIns="48767" numCol="1" anchor="t">
              <a:spAutoFit/>
            </a:bodyPr>
            <a:lstStyle>
              <a:lvl1pPr>
                <a:defRPr sz="3800">
                  <a:solidFill>
                    <a:srgbClr val="131313"/>
                  </a:solidFill>
                  <a:latin typeface="メイリオ"/>
                  <a:ea typeface="メイリオ"/>
                  <a:cs typeface="メイリオ"/>
                  <a:sym typeface="メイリオ"/>
                </a:defRPr>
              </a:lvl1pPr>
            </a:lstStyle>
            <a:p>
              <a:r>
                <a:t>仕組みビジネス</a:t>
              </a:r>
            </a:p>
          </p:txBody>
        </p:sp>
        <p:grpSp>
          <p:nvGrpSpPr>
            <p:cNvPr id="207" name="グループ化 14"/>
            <p:cNvGrpSpPr/>
            <p:nvPr/>
          </p:nvGrpSpPr>
          <p:grpSpPr>
            <a:xfrm>
              <a:off x="9814273" y="768185"/>
              <a:ext cx="2037564" cy="1884646"/>
              <a:chOff x="0" y="0"/>
              <a:chExt cx="2037562" cy="1884645"/>
            </a:xfrm>
          </p:grpSpPr>
          <p:grpSp>
            <p:nvGrpSpPr>
              <p:cNvPr id="181" name="直方体 15"/>
              <p:cNvGrpSpPr/>
              <p:nvPr/>
            </p:nvGrpSpPr>
            <p:grpSpPr>
              <a:xfrm>
                <a:off x="-1" y="1172424"/>
                <a:ext cx="696180" cy="712222"/>
                <a:chOff x="0" y="0"/>
                <a:chExt cx="696178" cy="712220"/>
              </a:xfrm>
            </p:grpSpPr>
            <p:sp>
              <p:nvSpPr>
                <p:cNvPr id="177" name="図形"/>
                <p:cNvSpPr/>
                <p:nvPr/>
              </p:nvSpPr>
              <p:spPr>
                <a:xfrm>
                  <a:off x="0" y="-1"/>
                  <a:ext cx="696179" cy="7122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5278"/>
                      </a:moveTo>
                      <a:lnTo>
                        <a:pt x="5400" y="0"/>
                      </a:lnTo>
                      <a:lnTo>
                        <a:pt x="21600" y="0"/>
                      </a:lnTo>
                      <a:lnTo>
                        <a:pt x="21600" y="16322"/>
                      </a:lnTo>
                      <a:lnTo>
                        <a:pt x="16200" y="2160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8767" tIns="48767" rIns="48767" bIns="48767" numCol="1" anchor="ctr">
                  <a:noAutofit/>
                </a:bodyPr>
                <a:lstStyle/>
                <a:p>
                  <a:pPr algn="ctr">
                    <a:defRPr sz="2800">
                      <a:solidFill>
                        <a:srgbClr val="FFFFFF"/>
                      </a:solidFill>
                      <a:latin typeface="メイリオ"/>
                      <a:ea typeface="メイリオ"/>
                      <a:cs typeface="メイリオ"/>
                      <a:sym typeface="メイリオ"/>
                    </a:defRPr>
                  </a:pPr>
                  <a:endParaRPr/>
                </a:p>
              </p:txBody>
            </p:sp>
            <p:sp>
              <p:nvSpPr>
                <p:cNvPr id="178" name="図形"/>
                <p:cNvSpPr/>
                <p:nvPr/>
              </p:nvSpPr>
              <p:spPr>
                <a:xfrm>
                  <a:off x="522133" y="-1"/>
                  <a:ext cx="174046" cy="7122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5278"/>
                      </a:moveTo>
                      <a:lnTo>
                        <a:pt x="21600" y="0"/>
                      </a:lnTo>
                      <a:lnTo>
                        <a:pt x="21600" y="16322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8767" tIns="48767" rIns="48767" bIns="48767" numCol="1" anchor="ctr">
                  <a:noAutofit/>
                </a:bodyPr>
                <a:lstStyle/>
                <a:p>
                  <a:pPr algn="ctr">
                    <a:defRPr sz="2800">
                      <a:solidFill>
                        <a:srgbClr val="FFFFFF"/>
                      </a:solidFill>
                      <a:latin typeface="メイリオ"/>
                      <a:ea typeface="メイリオ"/>
                      <a:cs typeface="メイリオ"/>
                      <a:sym typeface="メイリオ"/>
                    </a:defRPr>
                  </a:pPr>
                  <a:endParaRPr/>
                </a:p>
              </p:txBody>
            </p:sp>
            <p:sp>
              <p:nvSpPr>
                <p:cNvPr id="179" name="図形"/>
                <p:cNvSpPr/>
                <p:nvPr/>
              </p:nvSpPr>
              <p:spPr>
                <a:xfrm>
                  <a:off x="0" y="-1"/>
                  <a:ext cx="696179" cy="1740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lnTo>
                        <a:pt x="5400" y="0"/>
                      </a:lnTo>
                      <a:lnTo>
                        <a:pt x="21600" y="0"/>
                      </a:lnTo>
                      <a:lnTo>
                        <a:pt x="16200" y="21600"/>
                      </a:lnTo>
                      <a:close/>
                    </a:path>
                  </a:pathLst>
                </a:custGeom>
                <a:solidFill>
                  <a:srgbClr val="FFFFFF">
                    <a:alpha val="2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8767" tIns="48767" rIns="48767" bIns="48767" numCol="1" anchor="ctr">
                  <a:noAutofit/>
                </a:bodyPr>
                <a:lstStyle/>
                <a:p>
                  <a:pPr algn="ctr">
                    <a:defRPr sz="2800">
                      <a:solidFill>
                        <a:srgbClr val="FFFFFF"/>
                      </a:solidFill>
                      <a:latin typeface="メイリオ"/>
                      <a:ea typeface="メイリオ"/>
                      <a:cs typeface="メイリオ"/>
                      <a:sym typeface="メイリオ"/>
                    </a:defRPr>
                  </a:pPr>
                  <a:endParaRPr/>
                </a:p>
              </p:txBody>
            </p:sp>
            <p:sp>
              <p:nvSpPr>
                <p:cNvPr id="180" name="図形"/>
                <p:cNvSpPr/>
                <p:nvPr/>
              </p:nvSpPr>
              <p:spPr>
                <a:xfrm>
                  <a:off x="0" y="-1"/>
                  <a:ext cx="696179" cy="7122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5278"/>
                      </a:moveTo>
                      <a:lnTo>
                        <a:pt x="5400" y="0"/>
                      </a:lnTo>
                      <a:lnTo>
                        <a:pt x="21600" y="0"/>
                      </a:lnTo>
                      <a:lnTo>
                        <a:pt x="21600" y="16322"/>
                      </a:lnTo>
                      <a:lnTo>
                        <a:pt x="16200" y="21600"/>
                      </a:lnTo>
                      <a:lnTo>
                        <a:pt x="0" y="21600"/>
                      </a:lnTo>
                      <a:close/>
                      <a:moveTo>
                        <a:pt x="0" y="5278"/>
                      </a:moveTo>
                      <a:lnTo>
                        <a:pt x="16200" y="5278"/>
                      </a:lnTo>
                      <a:lnTo>
                        <a:pt x="21600" y="0"/>
                      </a:lnTo>
                      <a:moveTo>
                        <a:pt x="16200" y="5278"/>
                      </a:moveTo>
                      <a:lnTo>
                        <a:pt x="16200" y="21600"/>
                      </a:lnTo>
                    </a:path>
                  </a:pathLst>
                </a:custGeom>
                <a:noFill/>
                <a:ln w="3175" cap="flat">
                  <a:solidFill>
                    <a:schemeClr val="accent3"/>
                  </a:solidFill>
                  <a:prstDash val="solid"/>
                  <a:miter lim="800000"/>
                </a:ln>
                <a:effectLst/>
              </p:spPr>
              <p:txBody>
                <a:bodyPr wrap="square" lIns="48767" tIns="48767" rIns="48767" bIns="48767" numCol="1" anchor="ctr">
                  <a:noAutofit/>
                </a:bodyPr>
                <a:lstStyle/>
                <a:p>
                  <a:pPr algn="ctr">
                    <a:defRPr sz="2800">
                      <a:solidFill>
                        <a:srgbClr val="FFFFFF"/>
                      </a:solidFill>
                      <a:latin typeface="メイリオ"/>
                      <a:ea typeface="メイリオ"/>
                      <a:cs typeface="メイリオ"/>
                      <a:sym typeface="メイリオ"/>
                    </a:defRPr>
                  </a:pPr>
                  <a:endParaRPr/>
                </a:p>
              </p:txBody>
            </p:sp>
          </p:grpSp>
          <p:grpSp>
            <p:nvGrpSpPr>
              <p:cNvPr id="186" name="直方体 16"/>
              <p:cNvGrpSpPr/>
              <p:nvPr/>
            </p:nvGrpSpPr>
            <p:grpSpPr>
              <a:xfrm>
                <a:off x="668887" y="1172424"/>
                <a:ext cx="696180" cy="712222"/>
                <a:chOff x="0" y="0"/>
                <a:chExt cx="696178" cy="712220"/>
              </a:xfrm>
            </p:grpSpPr>
            <p:sp>
              <p:nvSpPr>
                <p:cNvPr id="182" name="図形"/>
                <p:cNvSpPr/>
                <p:nvPr/>
              </p:nvSpPr>
              <p:spPr>
                <a:xfrm>
                  <a:off x="0" y="-1"/>
                  <a:ext cx="696179" cy="7122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5278"/>
                      </a:moveTo>
                      <a:lnTo>
                        <a:pt x="5400" y="0"/>
                      </a:lnTo>
                      <a:lnTo>
                        <a:pt x="21600" y="0"/>
                      </a:lnTo>
                      <a:lnTo>
                        <a:pt x="21600" y="16322"/>
                      </a:lnTo>
                      <a:lnTo>
                        <a:pt x="16200" y="2160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8767" tIns="48767" rIns="48767" bIns="48767" numCol="1" anchor="ctr">
                  <a:noAutofit/>
                </a:bodyPr>
                <a:lstStyle/>
                <a:p>
                  <a:pPr algn="ctr">
                    <a:defRPr sz="2800">
                      <a:solidFill>
                        <a:srgbClr val="FFFFFF"/>
                      </a:solidFill>
                      <a:latin typeface="メイリオ"/>
                      <a:ea typeface="メイリオ"/>
                      <a:cs typeface="メイリオ"/>
                      <a:sym typeface="メイリオ"/>
                    </a:defRPr>
                  </a:pPr>
                  <a:endParaRPr/>
                </a:p>
              </p:txBody>
            </p:sp>
            <p:sp>
              <p:nvSpPr>
                <p:cNvPr id="183" name="図形"/>
                <p:cNvSpPr/>
                <p:nvPr/>
              </p:nvSpPr>
              <p:spPr>
                <a:xfrm>
                  <a:off x="522133" y="-1"/>
                  <a:ext cx="174046" cy="7122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5278"/>
                      </a:moveTo>
                      <a:lnTo>
                        <a:pt x="21600" y="0"/>
                      </a:lnTo>
                      <a:lnTo>
                        <a:pt x="21600" y="16322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8767" tIns="48767" rIns="48767" bIns="48767" numCol="1" anchor="ctr">
                  <a:noAutofit/>
                </a:bodyPr>
                <a:lstStyle/>
                <a:p>
                  <a:pPr algn="ctr">
                    <a:defRPr sz="2800">
                      <a:solidFill>
                        <a:srgbClr val="FFFFFF"/>
                      </a:solidFill>
                      <a:latin typeface="メイリオ"/>
                      <a:ea typeface="メイリオ"/>
                      <a:cs typeface="メイリオ"/>
                      <a:sym typeface="メイリオ"/>
                    </a:defRPr>
                  </a:pPr>
                  <a:endParaRPr/>
                </a:p>
              </p:txBody>
            </p:sp>
            <p:sp>
              <p:nvSpPr>
                <p:cNvPr id="184" name="図形"/>
                <p:cNvSpPr/>
                <p:nvPr/>
              </p:nvSpPr>
              <p:spPr>
                <a:xfrm>
                  <a:off x="0" y="-1"/>
                  <a:ext cx="696179" cy="1740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lnTo>
                        <a:pt x="5400" y="0"/>
                      </a:lnTo>
                      <a:lnTo>
                        <a:pt x="21600" y="0"/>
                      </a:lnTo>
                      <a:lnTo>
                        <a:pt x="16200" y="21600"/>
                      </a:lnTo>
                      <a:close/>
                    </a:path>
                  </a:pathLst>
                </a:custGeom>
                <a:solidFill>
                  <a:srgbClr val="FFFFFF">
                    <a:alpha val="2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8767" tIns="48767" rIns="48767" bIns="48767" numCol="1" anchor="ctr">
                  <a:noAutofit/>
                </a:bodyPr>
                <a:lstStyle/>
                <a:p>
                  <a:pPr algn="ctr">
                    <a:defRPr sz="2800">
                      <a:solidFill>
                        <a:srgbClr val="FFFFFF"/>
                      </a:solidFill>
                      <a:latin typeface="メイリオ"/>
                      <a:ea typeface="メイリオ"/>
                      <a:cs typeface="メイリオ"/>
                      <a:sym typeface="メイリオ"/>
                    </a:defRPr>
                  </a:pPr>
                  <a:endParaRPr/>
                </a:p>
              </p:txBody>
            </p:sp>
            <p:sp>
              <p:nvSpPr>
                <p:cNvPr id="185" name="図形"/>
                <p:cNvSpPr/>
                <p:nvPr/>
              </p:nvSpPr>
              <p:spPr>
                <a:xfrm>
                  <a:off x="0" y="-1"/>
                  <a:ext cx="696179" cy="7122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5278"/>
                      </a:moveTo>
                      <a:lnTo>
                        <a:pt x="5400" y="0"/>
                      </a:lnTo>
                      <a:lnTo>
                        <a:pt x="21600" y="0"/>
                      </a:lnTo>
                      <a:lnTo>
                        <a:pt x="21600" y="16322"/>
                      </a:lnTo>
                      <a:lnTo>
                        <a:pt x="16200" y="21600"/>
                      </a:lnTo>
                      <a:lnTo>
                        <a:pt x="0" y="21600"/>
                      </a:lnTo>
                      <a:close/>
                      <a:moveTo>
                        <a:pt x="0" y="5278"/>
                      </a:moveTo>
                      <a:lnTo>
                        <a:pt x="16200" y="5278"/>
                      </a:lnTo>
                      <a:lnTo>
                        <a:pt x="21600" y="0"/>
                      </a:lnTo>
                      <a:moveTo>
                        <a:pt x="16200" y="5278"/>
                      </a:moveTo>
                      <a:lnTo>
                        <a:pt x="16200" y="21600"/>
                      </a:lnTo>
                    </a:path>
                  </a:pathLst>
                </a:custGeom>
                <a:noFill/>
                <a:ln w="3175" cap="flat">
                  <a:solidFill>
                    <a:schemeClr val="accent3"/>
                  </a:solidFill>
                  <a:prstDash val="solid"/>
                  <a:miter lim="800000"/>
                </a:ln>
                <a:effectLst/>
              </p:spPr>
              <p:txBody>
                <a:bodyPr wrap="square" lIns="48767" tIns="48767" rIns="48767" bIns="48767" numCol="1" anchor="ctr">
                  <a:noAutofit/>
                </a:bodyPr>
                <a:lstStyle/>
                <a:p>
                  <a:pPr algn="ctr">
                    <a:defRPr sz="2800">
                      <a:solidFill>
                        <a:srgbClr val="FFFFFF"/>
                      </a:solidFill>
                      <a:latin typeface="メイリオ"/>
                      <a:ea typeface="メイリオ"/>
                      <a:cs typeface="メイリオ"/>
                      <a:sym typeface="メイリオ"/>
                    </a:defRPr>
                  </a:pPr>
                  <a:endParaRPr/>
                </a:p>
              </p:txBody>
            </p:sp>
          </p:grpSp>
          <p:grpSp>
            <p:nvGrpSpPr>
              <p:cNvPr id="191" name="直方体 17"/>
              <p:cNvGrpSpPr/>
              <p:nvPr/>
            </p:nvGrpSpPr>
            <p:grpSpPr>
              <a:xfrm>
                <a:off x="1341384" y="1172424"/>
                <a:ext cx="696179" cy="712222"/>
                <a:chOff x="0" y="0"/>
                <a:chExt cx="696178" cy="712220"/>
              </a:xfrm>
            </p:grpSpPr>
            <p:sp>
              <p:nvSpPr>
                <p:cNvPr id="187" name="図形"/>
                <p:cNvSpPr/>
                <p:nvPr/>
              </p:nvSpPr>
              <p:spPr>
                <a:xfrm>
                  <a:off x="0" y="-1"/>
                  <a:ext cx="696179" cy="7122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5278"/>
                      </a:moveTo>
                      <a:lnTo>
                        <a:pt x="5400" y="0"/>
                      </a:lnTo>
                      <a:lnTo>
                        <a:pt x="21600" y="0"/>
                      </a:lnTo>
                      <a:lnTo>
                        <a:pt x="21600" y="16322"/>
                      </a:lnTo>
                      <a:lnTo>
                        <a:pt x="16200" y="2160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8767" tIns="48767" rIns="48767" bIns="48767" numCol="1" anchor="ctr">
                  <a:noAutofit/>
                </a:bodyPr>
                <a:lstStyle/>
                <a:p>
                  <a:pPr algn="ctr">
                    <a:defRPr sz="2800">
                      <a:solidFill>
                        <a:srgbClr val="FFFFFF"/>
                      </a:solidFill>
                      <a:latin typeface="メイリオ"/>
                      <a:ea typeface="メイリオ"/>
                      <a:cs typeface="メイリオ"/>
                      <a:sym typeface="メイリオ"/>
                    </a:defRPr>
                  </a:pPr>
                  <a:endParaRPr/>
                </a:p>
              </p:txBody>
            </p:sp>
            <p:sp>
              <p:nvSpPr>
                <p:cNvPr id="188" name="図形"/>
                <p:cNvSpPr/>
                <p:nvPr/>
              </p:nvSpPr>
              <p:spPr>
                <a:xfrm>
                  <a:off x="522133" y="-1"/>
                  <a:ext cx="174046" cy="7122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5278"/>
                      </a:moveTo>
                      <a:lnTo>
                        <a:pt x="21600" y="0"/>
                      </a:lnTo>
                      <a:lnTo>
                        <a:pt x="21600" y="16322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8767" tIns="48767" rIns="48767" bIns="48767" numCol="1" anchor="ctr">
                  <a:noAutofit/>
                </a:bodyPr>
                <a:lstStyle/>
                <a:p>
                  <a:pPr algn="ctr">
                    <a:defRPr sz="2800">
                      <a:solidFill>
                        <a:srgbClr val="FFFFFF"/>
                      </a:solidFill>
                      <a:latin typeface="メイリオ"/>
                      <a:ea typeface="メイリオ"/>
                      <a:cs typeface="メイリオ"/>
                      <a:sym typeface="メイリオ"/>
                    </a:defRPr>
                  </a:pPr>
                  <a:endParaRPr/>
                </a:p>
              </p:txBody>
            </p:sp>
            <p:sp>
              <p:nvSpPr>
                <p:cNvPr id="189" name="図形"/>
                <p:cNvSpPr/>
                <p:nvPr/>
              </p:nvSpPr>
              <p:spPr>
                <a:xfrm>
                  <a:off x="0" y="-1"/>
                  <a:ext cx="696179" cy="1740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lnTo>
                        <a:pt x="5400" y="0"/>
                      </a:lnTo>
                      <a:lnTo>
                        <a:pt x="21600" y="0"/>
                      </a:lnTo>
                      <a:lnTo>
                        <a:pt x="16200" y="21600"/>
                      </a:lnTo>
                      <a:close/>
                    </a:path>
                  </a:pathLst>
                </a:custGeom>
                <a:solidFill>
                  <a:srgbClr val="FFFFFF">
                    <a:alpha val="2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8767" tIns="48767" rIns="48767" bIns="48767" numCol="1" anchor="ctr">
                  <a:noAutofit/>
                </a:bodyPr>
                <a:lstStyle/>
                <a:p>
                  <a:pPr algn="ctr">
                    <a:defRPr sz="2800">
                      <a:solidFill>
                        <a:srgbClr val="FFFFFF"/>
                      </a:solidFill>
                      <a:latin typeface="メイリオ"/>
                      <a:ea typeface="メイリオ"/>
                      <a:cs typeface="メイリオ"/>
                      <a:sym typeface="メイリオ"/>
                    </a:defRPr>
                  </a:pPr>
                  <a:endParaRPr/>
                </a:p>
              </p:txBody>
            </p:sp>
            <p:sp>
              <p:nvSpPr>
                <p:cNvPr id="190" name="図形"/>
                <p:cNvSpPr/>
                <p:nvPr/>
              </p:nvSpPr>
              <p:spPr>
                <a:xfrm>
                  <a:off x="0" y="-1"/>
                  <a:ext cx="696179" cy="7122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5278"/>
                      </a:moveTo>
                      <a:lnTo>
                        <a:pt x="5400" y="0"/>
                      </a:lnTo>
                      <a:lnTo>
                        <a:pt x="21600" y="0"/>
                      </a:lnTo>
                      <a:lnTo>
                        <a:pt x="21600" y="16322"/>
                      </a:lnTo>
                      <a:lnTo>
                        <a:pt x="16200" y="21600"/>
                      </a:lnTo>
                      <a:lnTo>
                        <a:pt x="0" y="21600"/>
                      </a:lnTo>
                      <a:close/>
                      <a:moveTo>
                        <a:pt x="0" y="5278"/>
                      </a:moveTo>
                      <a:lnTo>
                        <a:pt x="16200" y="5278"/>
                      </a:lnTo>
                      <a:lnTo>
                        <a:pt x="21600" y="0"/>
                      </a:lnTo>
                      <a:moveTo>
                        <a:pt x="16200" y="5278"/>
                      </a:moveTo>
                      <a:lnTo>
                        <a:pt x="16200" y="21600"/>
                      </a:lnTo>
                    </a:path>
                  </a:pathLst>
                </a:custGeom>
                <a:noFill/>
                <a:ln w="3175" cap="flat">
                  <a:solidFill>
                    <a:schemeClr val="accent3"/>
                  </a:solidFill>
                  <a:prstDash val="solid"/>
                  <a:miter lim="800000"/>
                </a:ln>
                <a:effectLst/>
              </p:spPr>
              <p:txBody>
                <a:bodyPr wrap="square" lIns="48767" tIns="48767" rIns="48767" bIns="48767" numCol="1" anchor="ctr">
                  <a:noAutofit/>
                </a:bodyPr>
                <a:lstStyle/>
                <a:p>
                  <a:pPr algn="ctr">
                    <a:defRPr sz="2800">
                      <a:solidFill>
                        <a:srgbClr val="FFFFFF"/>
                      </a:solidFill>
                      <a:latin typeface="メイリオ"/>
                      <a:ea typeface="メイリオ"/>
                      <a:cs typeface="メイリオ"/>
                      <a:sym typeface="メイリオ"/>
                    </a:defRPr>
                  </a:pPr>
                  <a:endParaRPr/>
                </a:p>
              </p:txBody>
            </p:sp>
          </p:grpSp>
          <p:grpSp>
            <p:nvGrpSpPr>
              <p:cNvPr id="196" name="直方体 18"/>
              <p:cNvGrpSpPr/>
              <p:nvPr/>
            </p:nvGrpSpPr>
            <p:grpSpPr>
              <a:xfrm>
                <a:off x="668887" y="564737"/>
                <a:ext cx="696180" cy="712222"/>
                <a:chOff x="0" y="0"/>
                <a:chExt cx="696178" cy="712220"/>
              </a:xfrm>
            </p:grpSpPr>
            <p:sp>
              <p:nvSpPr>
                <p:cNvPr id="192" name="図形"/>
                <p:cNvSpPr/>
                <p:nvPr/>
              </p:nvSpPr>
              <p:spPr>
                <a:xfrm>
                  <a:off x="0" y="-1"/>
                  <a:ext cx="696179" cy="7122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5278"/>
                      </a:moveTo>
                      <a:lnTo>
                        <a:pt x="5400" y="0"/>
                      </a:lnTo>
                      <a:lnTo>
                        <a:pt x="21600" y="0"/>
                      </a:lnTo>
                      <a:lnTo>
                        <a:pt x="21600" y="16322"/>
                      </a:lnTo>
                      <a:lnTo>
                        <a:pt x="16200" y="2160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8767" tIns="48767" rIns="48767" bIns="48767" numCol="1" anchor="ctr">
                  <a:noAutofit/>
                </a:bodyPr>
                <a:lstStyle/>
                <a:p>
                  <a:pPr algn="ctr">
                    <a:defRPr sz="2800">
                      <a:solidFill>
                        <a:srgbClr val="FFFFFF"/>
                      </a:solidFill>
                      <a:latin typeface="メイリオ"/>
                      <a:ea typeface="メイリオ"/>
                      <a:cs typeface="メイリオ"/>
                      <a:sym typeface="メイリオ"/>
                    </a:defRPr>
                  </a:pPr>
                  <a:endParaRPr/>
                </a:p>
              </p:txBody>
            </p:sp>
            <p:sp>
              <p:nvSpPr>
                <p:cNvPr id="193" name="図形"/>
                <p:cNvSpPr/>
                <p:nvPr/>
              </p:nvSpPr>
              <p:spPr>
                <a:xfrm>
                  <a:off x="522133" y="-1"/>
                  <a:ext cx="174046" cy="7122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5278"/>
                      </a:moveTo>
                      <a:lnTo>
                        <a:pt x="21600" y="0"/>
                      </a:lnTo>
                      <a:lnTo>
                        <a:pt x="21600" y="16322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8767" tIns="48767" rIns="48767" bIns="48767" numCol="1" anchor="ctr">
                  <a:noAutofit/>
                </a:bodyPr>
                <a:lstStyle/>
                <a:p>
                  <a:pPr algn="ctr">
                    <a:defRPr sz="2800">
                      <a:solidFill>
                        <a:srgbClr val="FFFFFF"/>
                      </a:solidFill>
                      <a:latin typeface="メイリオ"/>
                      <a:ea typeface="メイリオ"/>
                      <a:cs typeface="メイリオ"/>
                      <a:sym typeface="メイリオ"/>
                    </a:defRPr>
                  </a:pPr>
                  <a:endParaRPr/>
                </a:p>
              </p:txBody>
            </p:sp>
            <p:sp>
              <p:nvSpPr>
                <p:cNvPr id="194" name="図形"/>
                <p:cNvSpPr/>
                <p:nvPr/>
              </p:nvSpPr>
              <p:spPr>
                <a:xfrm>
                  <a:off x="0" y="-1"/>
                  <a:ext cx="696179" cy="1740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lnTo>
                        <a:pt x="5400" y="0"/>
                      </a:lnTo>
                      <a:lnTo>
                        <a:pt x="21600" y="0"/>
                      </a:lnTo>
                      <a:lnTo>
                        <a:pt x="16200" y="21600"/>
                      </a:lnTo>
                      <a:close/>
                    </a:path>
                  </a:pathLst>
                </a:custGeom>
                <a:solidFill>
                  <a:srgbClr val="FFFFFF">
                    <a:alpha val="2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8767" tIns="48767" rIns="48767" bIns="48767" numCol="1" anchor="ctr">
                  <a:noAutofit/>
                </a:bodyPr>
                <a:lstStyle/>
                <a:p>
                  <a:pPr algn="ctr">
                    <a:defRPr sz="2800">
                      <a:solidFill>
                        <a:srgbClr val="FFFFFF"/>
                      </a:solidFill>
                      <a:latin typeface="メイリオ"/>
                      <a:ea typeface="メイリオ"/>
                      <a:cs typeface="メイリオ"/>
                      <a:sym typeface="メイリオ"/>
                    </a:defRPr>
                  </a:pPr>
                  <a:endParaRPr/>
                </a:p>
              </p:txBody>
            </p:sp>
            <p:sp>
              <p:nvSpPr>
                <p:cNvPr id="195" name="図形"/>
                <p:cNvSpPr/>
                <p:nvPr/>
              </p:nvSpPr>
              <p:spPr>
                <a:xfrm>
                  <a:off x="0" y="-1"/>
                  <a:ext cx="696179" cy="7122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5278"/>
                      </a:moveTo>
                      <a:lnTo>
                        <a:pt x="5400" y="0"/>
                      </a:lnTo>
                      <a:lnTo>
                        <a:pt x="21600" y="0"/>
                      </a:lnTo>
                      <a:lnTo>
                        <a:pt x="21600" y="16322"/>
                      </a:lnTo>
                      <a:lnTo>
                        <a:pt x="16200" y="21600"/>
                      </a:lnTo>
                      <a:lnTo>
                        <a:pt x="0" y="21600"/>
                      </a:lnTo>
                      <a:close/>
                      <a:moveTo>
                        <a:pt x="0" y="5278"/>
                      </a:moveTo>
                      <a:lnTo>
                        <a:pt x="16200" y="5278"/>
                      </a:lnTo>
                      <a:lnTo>
                        <a:pt x="21600" y="0"/>
                      </a:lnTo>
                      <a:moveTo>
                        <a:pt x="16200" y="5278"/>
                      </a:moveTo>
                      <a:lnTo>
                        <a:pt x="16200" y="21600"/>
                      </a:lnTo>
                    </a:path>
                  </a:pathLst>
                </a:custGeom>
                <a:noFill/>
                <a:ln w="3175" cap="flat">
                  <a:solidFill>
                    <a:schemeClr val="accent3"/>
                  </a:solidFill>
                  <a:prstDash val="solid"/>
                  <a:miter lim="800000"/>
                </a:ln>
                <a:effectLst/>
              </p:spPr>
              <p:txBody>
                <a:bodyPr wrap="square" lIns="48767" tIns="48767" rIns="48767" bIns="48767" numCol="1" anchor="ctr">
                  <a:noAutofit/>
                </a:bodyPr>
                <a:lstStyle/>
                <a:p>
                  <a:pPr algn="ctr">
                    <a:defRPr sz="2800">
                      <a:solidFill>
                        <a:srgbClr val="FFFFFF"/>
                      </a:solidFill>
                      <a:latin typeface="メイリオ"/>
                      <a:ea typeface="メイリオ"/>
                      <a:cs typeface="メイリオ"/>
                      <a:sym typeface="メイリオ"/>
                    </a:defRPr>
                  </a:pPr>
                  <a:endParaRPr/>
                </a:p>
              </p:txBody>
            </p:sp>
          </p:grpSp>
          <p:grpSp>
            <p:nvGrpSpPr>
              <p:cNvPr id="201" name="直方体 19"/>
              <p:cNvGrpSpPr/>
              <p:nvPr/>
            </p:nvGrpSpPr>
            <p:grpSpPr>
              <a:xfrm>
                <a:off x="1341384" y="564737"/>
                <a:ext cx="696179" cy="712222"/>
                <a:chOff x="0" y="0"/>
                <a:chExt cx="696178" cy="712220"/>
              </a:xfrm>
            </p:grpSpPr>
            <p:sp>
              <p:nvSpPr>
                <p:cNvPr id="197" name="図形"/>
                <p:cNvSpPr/>
                <p:nvPr/>
              </p:nvSpPr>
              <p:spPr>
                <a:xfrm>
                  <a:off x="0" y="-1"/>
                  <a:ext cx="696179" cy="7122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5278"/>
                      </a:moveTo>
                      <a:lnTo>
                        <a:pt x="5400" y="0"/>
                      </a:lnTo>
                      <a:lnTo>
                        <a:pt x="21600" y="0"/>
                      </a:lnTo>
                      <a:lnTo>
                        <a:pt x="21600" y="16322"/>
                      </a:lnTo>
                      <a:lnTo>
                        <a:pt x="16200" y="2160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8767" tIns="48767" rIns="48767" bIns="48767" numCol="1" anchor="ctr">
                  <a:noAutofit/>
                </a:bodyPr>
                <a:lstStyle/>
                <a:p>
                  <a:pPr algn="ctr">
                    <a:defRPr sz="2800">
                      <a:solidFill>
                        <a:srgbClr val="FFFFFF"/>
                      </a:solidFill>
                      <a:latin typeface="メイリオ"/>
                      <a:ea typeface="メイリオ"/>
                      <a:cs typeface="メイリオ"/>
                      <a:sym typeface="メイリオ"/>
                    </a:defRPr>
                  </a:pPr>
                  <a:endParaRPr/>
                </a:p>
              </p:txBody>
            </p:sp>
            <p:sp>
              <p:nvSpPr>
                <p:cNvPr id="198" name="図形"/>
                <p:cNvSpPr/>
                <p:nvPr/>
              </p:nvSpPr>
              <p:spPr>
                <a:xfrm>
                  <a:off x="522133" y="-1"/>
                  <a:ext cx="174046" cy="7122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5278"/>
                      </a:moveTo>
                      <a:lnTo>
                        <a:pt x="21600" y="0"/>
                      </a:lnTo>
                      <a:lnTo>
                        <a:pt x="21600" y="16322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8767" tIns="48767" rIns="48767" bIns="48767" numCol="1" anchor="ctr">
                  <a:noAutofit/>
                </a:bodyPr>
                <a:lstStyle/>
                <a:p>
                  <a:pPr algn="ctr">
                    <a:defRPr sz="2800">
                      <a:solidFill>
                        <a:srgbClr val="FFFFFF"/>
                      </a:solidFill>
                      <a:latin typeface="メイリオ"/>
                      <a:ea typeface="メイリオ"/>
                      <a:cs typeface="メイリオ"/>
                      <a:sym typeface="メイリオ"/>
                    </a:defRPr>
                  </a:pPr>
                  <a:endParaRPr/>
                </a:p>
              </p:txBody>
            </p:sp>
            <p:sp>
              <p:nvSpPr>
                <p:cNvPr id="199" name="図形"/>
                <p:cNvSpPr/>
                <p:nvPr/>
              </p:nvSpPr>
              <p:spPr>
                <a:xfrm>
                  <a:off x="0" y="-1"/>
                  <a:ext cx="696179" cy="1740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lnTo>
                        <a:pt x="5400" y="0"/>
                      </a:lnTo>
                      <a:lnTo>
                        <a:pt x="21600" y="0"/>
                      </a:lnTo>
                      <a:lnTo>
                        <a:pt x="16200" y="21600"/>
                      </a:lnTo>
                      <a:close/>
                    </a:path>
                  </a:pathLst>
                </a:custGeom>
                <a:solidFill>
                  <a:srgbClr val="FFFFFF">
                    <a:alpha val="2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8767" tIns="48767" rIns="48767" bIns="48767" numCol="1" anchor="ctr">
                  <a:noAutofit/>
                </a:bodyPr>
                <a:lstStyle/>
                <a:p>
                  <a:pPr algn="ctr">
                    <a:defRPr sz="2800">
                      <a:solidFill>
                        <a:srgbClr val="FFFFFF"/>
                      </a:solidFill>
                      <a:latin typeface="メイリオ"/>
                      <a:ea typeface="メイリオ"/>
                      <a:cs typeface="メイリオ"/>
                      <a:sym typeface="メイリオ"/>
                    </a:defRPr>
                  </a:pPr>
                  <a:endParaRPr/>
                </a:p>
              </p:txBody>
            </p:sp>
            <p:sp>
              <p:nvSpPr>
                <p:cNvPr id="200" name="図形"/>
                <p:cNvSpPr/>
                <p:nvPr/>
              </p:nvSpPr>
              <p:spPr>
                <a:xfrm>
                  <a:off x="0" y="-1"/>
                  <a:ext cx="696179" cy="7122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5278"/>
                      </a:moveTo>
                      <a:lnTo>
                        <a:pt x="5400" y="0"/>
                      </a:lnTo>
                      <a:lnTo>
                        <a:pt x="21600" y="0"/>
                      </a:lnTo>
                      <a:lnTo>
                        <a:pt x="21600" y="16322"/>
                      </a:lnTo>
                      <a:lnTo>
                        <a:pt x="16200" y="21600"/>
                      </a:lnTo>
                      <a:lnTo>
                        <a:pt x="0" y="21600"/>
                      </a:lnTo>
                      <a:close/>
                      <a:moveTo>
                        <a:pt x="0" y="5278"/>
                      </a:moveTo>
                      <a:lnTo>
                        <a:pt x="16200" y="5278"/>
                      </a:lnTo>
                      <a:lnTo>
                        <a:pt x="21600" y="0"/>
                      </a:lnTo>
                      <a:moveTo>
                        <a:pt x="16200" y="5278"/>
                      </a:moveTo>
                      <a:lnTo>
                        <a:pt x="16200" y="21600"/>
                      </a:lnTo>
                    </a:path>
                  </a:pathLst>
                </a:custGeom>
                <a:noFill/>
                <a:ln w="3175" cap="flat">
                  <a:solidFill>
                    <a:schemeClr val="accent3"/>
                  </a:solidFill>
                  <a:prstDash val="solid"/>
                  <a:miter lim="800000"/>
                </a:ln>
                <a:effectLst/>
              </p:spPr>
              <p:txBody>
                <a:bodyPr wrap="square" lIns="48767" tIns="48767" rIns="48767" bIns="48767" numCol="1" anchor="ctr">
                  <a:noAutofit/>
                </a:bodyPr>
                <a:lstStyle/>
                <a:p>
                  <a:pPr algn="ctr">
                    <a:defRPr sz="2800">
                      <a:solidFill>
                        <a:srgbClr val="FFFFFF"/>
                      </a:solidFill>
                      <a:latin typeface="メイリオ"/>
                      <a:ea typeface="メイリオ"/>
                      <a:cs typeface="メイリオ"/>
                      <a:sym typeface="メイリオ"/>
                    </a:defRPr>
                  </a:pPr>
                  <a:endParaRPr/>
                </a:p>
              </p:txBody>
            </p:sp>
          </p:grpSp>
          <p:grpSp>
            <p:nvGrpSpPr>
              <p:cNvPr id="206" name="直方体 20"/>
              <p:cNvGrpSpPr/>
              <p:nvPr/>
            </p:nvGrpSpPr>
            <p:grpSpPr>
              <a:xfrm>
                <a:off x="1341384" y="-1"/>
                <a:ext cx="696179" cy="712222"/>
                <a:chOff x="0" y="0"/>
                <a:chExt cx="696178" cy="712220"/>
              </a:xfrm>
            </p:grpSpPr>
            <p:sp>
              <p:nvSpPr>
                <p:cNvPr id="202" name="図形"/>
                <p:cNvSpPr/>
                <p:nvPr/>
              </p:nvSpPr>
              <p:spPr>
                <a:xfrm>
                  <a:off x="0" y="-1"/>
                  <a:ext cx="696179" cy="7122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5278"/>
                      </a:moveTo>
                      <a:lnTo>
                        <a:pt x="5400" y="0"/>
                      </a:lnTo>
                      <a:lnTo>
                        <a:pt x="21600" y="0"/>
                      </a:lnTo>
                      <a:lnTo>
                        <a:pt x="21600" y="16322"/>
                      </a:lnTo>
                      <a:lnTo>
                        <a:pt x="16200" y="2160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8767" tIns="48767" rIns="48767" bIns="48767" numCol="1" anchor="ctr">
                  <a:noAutofit/>
                </a:bodyPr>
                <a:lstStyle/>
                <a:p>
                  <a:pPr algn="ctr">
                    <a:defRPr sz="2800">
                      <a:solidFill>
                        <a:srgbClr val="FFFFFF"/>
                      </a:solidFill>
                      <a:latin typeface="メイリオ"/>
                      <a:ea typeface="メイリオ"/>
                      <a:cs typeface="メイリオ"/>
                      <a:sym typeface="メイリオ"/>
                    </a:defRPr>
                  </a:pPr>
                  <a:endParaRPr/>
                </a:p>
              </p:txBody>
            </p:sp>
            <p:sp>
              <p:nvSpPr>
                <p:cNvPr id="203" name="図形"/>
                <p:cNvSpPr/>
                <p:nvPr/>
              </p:nvSpPr>
              <p:spPr>
                <a:xfrm>
                  <a:off x="522133" y="-1"/>
                  <a:ext cx="174046" cy="7122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5278"/>
                      </a:moveTo>
                      <a:lnTo>
                        <a:pt x="21600" y="0"/>
                      </a:lnTo>
                      <a:lnTo>
                        <a:pt x="21600" y="16322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8767" tIns="48767" rIns="48767" bIns="48767" numCol="1" anchor="ctr">
                  <a:noAutofit/>
                </a:bodyPr>
                <a:lstStyle/>
                <a:p>
                  <a:pPr algn="ctr">
                    <a:defRPr sz="2800">
                      <a:solidFill>
                        <a:srgbClr val="FFFFFF"/>
                      </a:solidFill>
                      <a:latin typeface="メイリオ"/>
                      <a:ea typeface="メイリオ"/>
                      <a:cs typeface="メイリオ"/>
                      <a:sym typeface="メイリオ"/>
                    </a:defRPr>
                  </a:pPr>
                  <a:endParaRPr/>
                </a:p>
              </p:txBody>
            </p:sp>
            <p:sp>
              <p:nvSpPr>
                <p:cNvPr id="204" name="図形"/>
                <p:cNvSpPr/>
                <p:nvPr/>
              </p:nvSpPr>
              <p:spPr>
                <a:xfrm>
                  <a:off x="0" y="-1"/>
                  <a:ext cx="696179" cy="1740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lnTo>
                        <a:pt x="5400" y="0"/>
                      </a:lnTo>
                      <a:lnTo>
                        <a:pt x="21600" y="0"/>
                      </a:lnTo>
                      <a:lnTo>
                        <a:pt x="16200" y="21600"/>
                      </a:lnTo>
                      <a:close/>
                    </a:path>
                  </a:pathLst>
                </a:custGeom>
                <a:solidFill>
                  <a:srgbClr val="FFFFFF">
                    <a:alpha val="2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8767" tIns="48767" rIns="48767" bIns="48767" numCol="1" anchor="ctr">
                  <a:noAutofit/>
                </a:bodyPr>
                <a:lstStyle/>
                <a:p>
                  <a:pPr algn="ctr">
                    <a:defRPr sz="2800">
                      <a:solidFill>
                        <a:srgbClr val="FFFFFF"/>
                      </a:solidFill>
                      <a:latin typeface="メイリオ"/>
                      <a:ea typeface="メイリオ"/>
                      <a:cs typeface="メイリオ"/>
                      <a:sym typeface="メイリオ"/>
                    </a:defRPr>
                  </a:pPr>
                  <a:endParaRPr/>
                </a:p>
              </p:txBody>
            </p:sp>
            <p:sp>
              <p:nvSpPr>
                <p:cNvPr id="205" name="図形"/>
                <p:cNvSpPr/>
                <p:nvPr/>
              </p:nvSpPr>
              <p:spPr>
                <a:xfrm>
                  <a:off x="0" y="-1"/>
                  <a:ext cx="696179" cy="7122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5278"/>
                      </a:moveTo>
                      <a:lnTo>
                        <a:pt x="5400" y="0"/>
                      </a:lnTo>
                      <a:lnTo>
                        <a:pt x="21600" y="0"/>
                      </a:lnTo>
                      <a:lnTo>
                        <a:pt x="21600" y="16322"/>
                      </a:lnTo>
                      <a:lnTo>
                        <a:pt x="16200" y="21600"/>
                      </a:lnTo>
                      <a:lnTo>
                        <a:pt x="0" y="21600"/>
                      </a:lnTo>
                      <a:close/>
                      <a:moveTo>
                        <a:pt x="0" y="5278"/>
                      </a:moveTo>
                      <a:lnTo>
                        <a:pt x="16200" y="5278"/>
                      </a:lnTo>
                      <a:lnTo>
                        <a:pt x="21600" y="0"/>
                      </a:lnTo>
                      <a:moveTo>
                        <a:pt x="16200" y="5278"/>
                      </a:moveTo>
                      <a:lnTo>
                        <a:pt x="16200" y="21600"/>
                      </a:lnTo>
                    </a:path>
                  </a:pathLst>
                </a:custGeom>
                <a:noFill/>
                <a:ln w="3175" cap="flat">
                  <a:solidFill>
                    <a:schemeClr val="accent3"/>
                  </a:solidFill>
                  <a:prstDash val="solid"/>
                  <a:miter lim="800000"/>
                </a:ln>
                <a:effectLst/>
              </p:spPr>
              <p:txBody>
                <a:bodyPr wrap="square" lIns="48767" tIns="48767" rIns="48767" bIns="48767" numCol="1" anchor="ctr">
                  <a:noAutofit/>
                </a:bodyPr>
                <a:lstStyle/>
                <a:p>
                  <a:pPr algn="ctr">
                    <a:defRPr sz="2800">
                      <a:solidFill>
                        <a:srgbClr val="FFFFFF"/>
                      </a:solidFill>
                      <a:latin typeface="メイリオ"/>
                      <a:ea typeface="メイリオ"/>
                      <a:cs typeface="メイリオ"/>
                      <a:sym typeface="メイリオ"/>
                    </a:defRPr>
                  </a:pPr>
                  <a:endParaRPr/>
                </a:p>
              </p:txBody>
            </p:sp>
          </p:grpSp>
        </p:grpSp>
        <p:grpSp>
          <p:nvGrpSpPr>
            <p:cNvPr id="210" name="Freeform 76"/>
            <p:cNvGrpSpPr/>
            <p:nvPr/>
          </p:nvGrpSpPr>
          <p:grpSpPr>
            <a:xfrm>
              <a:off x="2583962" y="2637637"/>
              <a:ext cx="2712283" cy="1075031"/>
              <a:chOff x="0" y="0"/>
              <a:chExt cx="2712281" cy="1075030"/>
            </a:xfrm>
          </p:grpSpPr>
          <p:sp>
            <p:nvSpPr>
              <p:cNvPr id="208" name="図形"/>
              <p:cNvSpPr/>
              <p:nvPr/>
            </p:nvSpPr>
            <p:spPr>
              <a:xfrm>
                <a:off x="0" y="-1"/>
                <a:ext cx="2712282" cy="1075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"/>
                    </a:moveTo>
                    <a:cubicBezTo>
                      <a:pt x="0" y="1587"/>
                      <a:pt x="114" y="1038"/>
                      <a:pt x="316" y="633"/>
                    </a:cubicBezTo>
                    <a:cubicBezTo>
                      <a:pt x="519" y="228"/>
                      <a:pt x="794" y="0"/>
                      <a:pt x="1080" y="0"/>
                    </a:cubicBezTo>
                    <a:lnTo>
                      <a:pt x="20520" y="0"/>
                    </a:lnTo>
                    <a:cubicBezTo>
                      <a:pt x="20806" y="0"/>
                      <a:pt x="21081" y="228"/>
                      <a:pt x="21284" y="633"/>
                    </a:cubicBezTo>
                    <a:cubicBezTo>
                      <a:pt x="21486" y="1038"/>
                      <a:pt x="21600" y="1587"/>
                      <a:pt x="21600" y="2160"/>
                    </a:cubicBezTo>
                    <a:lnTo>
                      <a:pt x="21600" y="19440"/>
                    </a:lnTo>
                    <a:cubicBezTo>
                      <a:pt x="21600" y="20013"/>
                      <a:pt x="21486" y="20562"/>
                      <a:pt x="21284" y="20967"/>
                    </a:cubicBezTo>
                    <a:cubicBezTo>
                      <a:pt x="21081" y="21372"/>
                      <a:pt x="20806" y="21600"/>
                      <a:pt x="20520" y="21600"/>
                    </a:cubicBezTo>
                    <a:lnTo>
                      <a:pt x="1080" y="21600"/>
                    </a:lnTo>
                    <a:cubicBezTo>
                      <a:pt x="794" y="21600"/>
                      <a:pt x="519" y="21372"/>
                      <a:pt x="316" y="20967"/>
                    </a:cubicBezTo>
                    <a:cubicBezTo>
                      <a:pt x="114" y="20562"/>
                      <a:pt x="0" y="20013"/>
                      <a:pt x="0" y="19440"/>
                    </a:cubicBezTo>
                    <a:lnTo>
                      <a:pt x="0" y="2160"/>
                    </a:lnTo>
                    <a:close/>
                  </a:path>
                </a:pathLst>
              </a:custGeom>
              <a:solidFill>
                <a:srgbClr val="E830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8767" tIns="48767" rIns="48767" bIns="48767" numCol="1" anchor="ctr">
                <a:noAutofit/>
              </a:bodyPr>
              <a:lstStyle/>
              <a:p>
                <a:pPr algn="ctr" defTabSz="1733070">
                  <a:spcBef>
                    <a:spcPts val="600"/>
                  </a:spcBef>
                  <a:defRPr sz="4400">
                    <a:solidFill>
                      <a:srgbClr val="FFFFFF"/>
                    </a:solidFill>
                    <a:latin typeface="メイリオ"/>
                    <a:ea typeface="メイリオ"/>
                    <a:cs typeface="メイリオ"/>
                    <a:sym typeface="メイリオ"/>
                  </a:defRPr>
                </a:pPr>
                <a:endParaRPr/>
              </a:p>
            </p:txBody>
          </p:sp>
          <p:sp>
            <p:nvSpPr>
              <p:cNvPr id="209" name="動画講座"/>
              <p:cNvSpPr txBox="1"/>
              <p:nvPr/>
            </p:nvSpPr>
            <p:spPr>
              <a:xfrm>
                <a:off x="-1" y="196158"/>
                <a:ext cx="2712282" cy="68271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61957" tIns="61957" rIns="61957" bIns="61957" numCol="1" anchor="ctr">
                <a:spAutoFit/>
              </a:bodyPr>
              <a:lstStyle>
                <a:lvl1pPr algn="ctr" defTabSz="1733070">
                  <a:spcBef>
                    <a:spcPts val="1000"/>
                  </a:spcBef>
                  <a:defRPr sz="4400">
                    <a:solidFill>
                      <a:srgbClr val="FFFFFF"/>
                    </a:solidFill>
                    <a:latin typeface="メイリオ"/>
                    <a:ea typeface="メイリオ"/>
                    <a:cs typeface="メイリオ"/>
                    <a:sym typeface="メイリオ"/>
                  </a:defRPr>
                </a:lvl1pPr>
              </a:lstStyle>
              <a:p>
                <a:r>
                  <a:t>動画講座</a:t>
                </a:r>
              </a:p>
            </p:txBody>
          </p:sp>
        </p:grpSp>
        <p:grpSp>
          <p:nvGrpSpPr>
            <p:cNvPr id="213" name="Freeform 78"/>
            <p:cNvGrpSpPr/>
            <p:nvPr/>
          </p:nvGrpSpPr>
          <p:grpSpPr>
            <a:xfrm>
              <a:off x="2564101" y="3887971"/>
              <a:ext cx="2712283" cy="1075032"/>
              <a:chOff x="0" y="0"/>
              <a:chExt cx="2712281" cy="1075030"/>
            </a:xfrm>
          </p:grpSpPr>
          <p:sp>
            <p:nvSpPr>
              <p:cNvPr id="211" name="図形"/>
              <p:cNvSpPr/>
              <p:nvPr/>
            </p:nvSpPr>
            <p:spPr>
              <a:xfrm>
                <a:off x="0" y="-1"/>
                <a:ext cx="2712282" cy="1075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"/>
                    </a:moveTo>
                    <a:cubicBezTo>
                      <a:pt x="0" y="1587"/>
                      <a:pt x="114" y="1038"/>
                      <a:pt x="316" y="633"/>
                    </a:cubicBezTo>
                    <a:cubicBezTo>
                      <a:pt x="519" y="228"/>
                      <a:pt x="794" y="0"/>
                      <a:pt x="1080" y="0"/>
                    </a:cubicBezTo>
                    <a:lnTo>
                      <a:pt x="20520" y="0"/>
                    </a:lnTo>
                    <a:cubicBezTo>
                      <a:pt x="20806" y="0"/>
                      <a:pt x="21081" y="228"/>
                      <a:pt x="21284" y="633"/>
                    </a:cubicBezTo>
                    <a:cubicBezTo>
                      <a:pt x="21486" y="1038"/>
                      <a:pt x="21600" y="1587"/>
                      <a:pt x="21600" y="2160"/>
                    </a:cubicBezTo>
                    <a:lnTo>
                      <a:pt x="21600" y="19440"/>
                    </a:lnTo>
                    <a:cubicBezTo>
                      <a:pt x="21600" y="20013"/>
                      <a:pt x="21486" y="20562"/>
                      <a:pt x="21284" y="20967"/>
                    </a:cubicBezTo>
                    <a:cubicBezTo>
                      <a:pt x="21081" y="21372"/>
                      <a:pt x="20806" y="21600"/>
                      <a:pt x="20520" y="21600"/>
                    </a:cubicBezTo>
                    <a:lnTo>
                      <a:pt x="1080" y="21600"/>
                    </a:lnTo>
                    <a:cubicBezTo>
                      <a:pt x="794" y="21600"/>
                      <a:pt x="519" y="21372"/>
                      <a:pt x="316" y="20967"/>
                    </a:cubicBezTo>
                    <a:cubicBezTo>
                      <a:pt x="114" y="20562"/>
                      <a:pt x="0" y="20013"/>
                      <a:pt x="0" y="19440"/>
                    </a:cubicBezTo>
                    <a:lnTo>
                      <a:pt x="0" y="2160"/>
                    </a:lnTo>
                    <a:close/>
                  </a:path>
                </a:pathLst>
              </a:custGeom>
              <a:solidFill>
                <a:srgbClr val="E830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8767" tIns="48767" rIns="48767" bIns="48767" numCol="1" anchor="ctr">
                <a:noAutofit/>
              </a:bodyPr>
              <a:lstStyle/>
              <a:p>
                <a:pPr algn="ctr" defTabSz="1733070">
                  <a:spcBef>
                    <a:spcPts val="600"/>
                  </a:spcBef>
                  <a:defRPr sz="4400">
                    <a:solidFill>
                      <a:srgbClr val="FFFFFF"/>
                    </a:solidFill>
                    <a:latin typeface="メイリオ"/>
                    <a:ea typeface="メイリオ"/>
                    <a:cs typeface="メイリオ"/>
                    <a:sym typeface="メイリオ"/>
                  </a:defRPr>
                </a:pPr>
                <a:endParaRPr/>
              </a:p>
            </p:txBody>
          </p:sp>
          <p:sp>
            <p:nvSpPr>
              <p:cNvPr id="212" name="有形商品"/>
              <p:cNvSpPr txBox="1"/>
              <p:nvPr/>
            </p:nvSpPr>
            <p:spPr>
              <a:xfrm>
                <a:off x="-1" y="196158"/>
                <a:ext cx="2712282" cy="68271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61957" tIns="61957" rIns="61957" bIns="61957" numCol="1" anchor="ctr">
                <a:spAutoFit/>
              </a:bodyPr>
              <a:lstStyle>
                <a:lvl1pPr algn="ctr" defTabSz="1733070">
                  <a:spcBef>
                    <a:spcPts val="1000"/>
                  </a:spcBef>
                  <a:defRPr sz="4400">
                    <a:solidFill>
                      <a:srgbClr val="FFFFFF"/>
                    </a:solidFill>
                    <a:latin typeface="メイリオ"/>
                    <a:ea typeface="メイリオ"/>
                    <a:cs typeface="メイリオ"/>
                    <a:sym typeface="メイリオ"/>
                  </a:defRPr>
                </a:lvl1pPr>
              </a:lstStyle>
              <a:p>
                <a:r>
                  <a:t>有形商品</a:t>
                </a:r>
              </a:p>
            </p:txBody>
          </p:sp>
        </p:grpSp>
        <p:grpSp>
          <p:nvGrpSpPr>
            <p:cNvPr id="216" name="Freeform 93"/>
            <p:cNvGrpSpPr/>
            <p:nvPr/>
          </p:nvGrpSpPr>
          <p:grpSpPr>
            <a:xfrm>
              <a:off x="5748553" y="2652831"/>
              <a:ext cx="2712282" cy="1045221"/>
              <a:chOff x="0" y="0"/>
              <a:chExt cx="2712281" cy="1045219"/>
            </a:xfrm>
          </p:grpSpPr>
          <p:sp>
            <p:nvSpPr>
              <p:cNvPr id="214" name="図形"/>
              <p:cNvSpPr/>
              <p:nvPr/>
            </p:nvSpPr>
            <p:spPr>
              <a:xfrm>
                <a:off x="0" y="-1"/>
                <a:ext cx="2712282" cy="10452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"/>
                    </a:moveTo>
                    <a:cubicBezTo>
                      <a:pt x="0" y="1587"/>
                      <a:pt x="114" y="1038"/>
                      <a:pt x="316" y="633"/>
                    </a:cubicBezTo>
                    <a:cubicBezTo>
                      <a:pt x="519" y="228"/>
                      <a:pt x="794" y="0"/>
                      <a:pt x="1080" y="0"/>
                    </a:cubicBezTo>
                    <a:lnTo>
                      <a:pt x="20520" y="0"/>
                    </a:lnTo>
                    <a:cubicBezTo>
                      <a:pt x="20806" y="0"/>
                      <a:pt x="21081" y="228"/>
                      <a:pt x="21284" y="633"/>
                    </a:cubicBezTo>
                    <a:cubicBezTo>
                      <a:pt x="21486" y="1038"/>
                      <a:pt x="21600" y="1587"/>
                      <a:pt x="21600" y="2160"/>
                    </a:cubicBezTo>
                    <a:lnTo>
                      <a:pt x="21600" y="19440"/>
                    </a:lnTo>
                    <a:cubicBezTo>
                      <a:pt x="21600" y="20013"/>
                      <a:pt x="21486" y="20562"/>
                      <a:pt x="21284" y="20967"/>
                    </a:cubicBezTo>
                    <a:cubicBezTo>
                      <a:pt x="21081" y="21372"/>
                      <a:pt x="20806" y="21600"/>
                      <a:pt x="20520" y="21600"/>
                    </a:cubicBezTo>
                    <a:lnTo>
                      <a:pt x="1080" y="21600"/>
                    </a:lnTo>
                    <a:cubicBezTo>
                      <a:pt x="794" y="21600"/>
                      <a:pt x="519" y="21372"/>
                      <a:pt x="316" y="20967"/>
                    </a:cubicBezTo>
                    <a:cubicBezTo>
                      <a:pt x="114" y="20562"/>
                      <a:pt x="0" y="20013"/>
                      <a:pt x="0" y="19440"/>
                    </a:cubicBezTo>
                    <a:lnTo>
                      <a:pt x="0" y="2160"/>
                    </a:lnTo>
                    <a:close/>
                  </a:path>
                </a:pathLst>
              </a:custGeom>
              <a:solidFill>
                <a:srgbClr val="E51B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8767" tIns="48767" rIns="48767" bIns="48767" numCol="1" anchor="ctr">
                <a:noAutofit/>
              </a:bodyPr>
              <a:lstStyle/>
              <a:p>
                <a:pPr algn="ctr" defTabSz="3286421">
                  <a:lnSpc>
                    <a:spcPct val="90000"/>
                  </a:lnSpc>
                  <a:spcBef>
                    <a:spcPts val="1000"/>
                  </a:spcBef>
                  <a:defRPr sz="4400">
                    <a:solidFill>
                      <a:srgbClr val="FFFFFF"/>
                    </a:solidFill>
                    <a:latin typeface="メイリオ"/>
                    <a:ea typeface="メイリオ"/>
                    <a:cs typeface="メイリオ"/>
                    <a:sym typeface="メイリオ"/>
                  </a:defRPr>
                </a:pPr>
                <a:endParaRPr/>
              </a:p>
            </p:txBody>
          </p:sp>
          <p:sp>
            <p:nvSpPr>
              <p:cNvPr id="215" name="一斉送信"/>
              <p:cNvSpPr txBox="1"/>
              <p:nvPr/>
            </p:nvSpPr>
            <p:spPr>
              <a:xfrm>
                <a:off x="-1" y="181252"/>
                <a:ext cx="2712282" cy="68271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61957" tIns="61957" rIns="61957" bIns="61957" numCol="1" anchor="ctr">
                <a:spAutoFit/>
              </a:bodyPr>
              <a:lstStyle>
                <a:lvl1pPr algn="ctr" defTabSz="3286421">
                  <a:lnSpc>
                    <a:spcPct val="90000"/>
                  </a:lnSpc>
                  <a:spcBef>
                    <a:spcPts val="1900"/>
                  </a:spcBef>
                  <a:defRPr sz="4400">
                    <a:solidFill>
                      <a:srgbClr val="FFFFFF"/>
                    </a:solidFill>
                    <a:latin typeface="メイリオ"/>
                    <a:ea typeface="メイリオ"/>
                    <a:cs typeface="メイリオ"/>
                    <a:sym typeface="メイリオ"/>
                  </a:defRPr>
                </a:lvl1pPr>
              </a:lstStyle>
              <a:p>
                <a:r>
                  <a:t>一斉送信</a:t>
                </a:r>
              </a:p>
            </p:txBody>
          </p:sp>
        </p:grpSp>
        <p:grpSp>
          <p:nvGrpSpPr>
            <p:cNvPr id="219" name="Freeform 93"/>
            <p:cNvGrpSpPr/>
            <p:nvPr/>
          </p:nvGrpSpPr>
          <p:grpSpPr>
            <a:xfrm>
              <a:off x="5701292" y="3906756"/>
              <a:ext cx="2712283" cy="1075031"/>
              <a:chOff x="0" y="0"/>
              <a:chExt cx="2712281" cy="1075030"/>
            </a:xfrm>
          </p:grpSpPr>
          <p:sp>
            <p:nvSpPr>
              <p:cNvPr id="217" name="図形"/>
              <p:cNvSpPr/>
              <p:nvPr/>
            </p:nvSpPr>
            <p:spPr>
              <a:xfrm>
                <a:off x="0" y="-1"/>
                <a:ext cx="2712282" cy="1075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"/>
                    </a:moveTo>
                    <a:cubicBezTo>
                      <a:pt x="0" y="1587"/>
                      <a:pt x="114" y="1038"/>
                      <a:pt x="316" y="633"/>
                    </a:cubicBezTo>
                    <a:cubicBezTo>
                      <a:pt x="519" y="228"/>
                      <a:pt x="794" y="0"/>
                      <a:pt x="1080" y="0"/>
                    </a:cubicBezTo>
                    <a:lnTo>
                      <a:pt x="20520" y="0"/>
                    </a:lnTo>
                    <a:cubicBezTo>
                      <a:pt x="20806" y="0"/>
                      <a:pt x="21081" y="228"/>
                      <a:pt x="21284" y="633"/>
                    </a:cubicBezTo>
                    <a:cubicBezTo>
                      <a:pt x="21486" y="1038"/>
                      <a:pt x="21600" y="1587"/>
                      <a:pt x="21600" y="2160"/>
                    </a:cubicBezTo>
                    <a:lnTo>
                      <a:pt x="21600" y="19440"/>
                    </a:lnTo>
                    <a:cubicBezTo>
                      <a:pt x="21600" y="20013"/>
                      <a:pt x="21486" y="20562"/>
                      <a:pt x="21284" y="20967"/>
                    </a:cubicBezTo>
                    <a:cubicBezTo>
                      <a:pt x="21081" y="21372"/>
                      <a:pt x="20806" y="21600"/>
                      <a:pt x="20520" y="21600"/>
                    </a:cubicBezTo>
                    <a:lnTo>
                      <a:pt x="1080" y="21600"/>
                    </a:lnTo>
                    <a:cubicBezTo>
                      <a:pt x="794" y="21600"/>
                      <a:pt x="519" y="21372"/>
                      <a:pt x="316" y="20967"/>
                    </a:cubicBezTo>
                    <a:cubicBezTo>
                      <a:pt x="114" y="20562"/>
                      <a:pt x="0" y="20013"/>
                      <a:pt x="0" y="19440"/>
                    </a:cubicBezTo>
                    <a:lnTo>
                      <a:pt x="0" y="2160"/>
                    </a:lnTo>
                    <a:close/>
                  </a:path>
                </a:pathLst>
              </a:custGeom>
              <a:solidFill>
                <a:srgbClr val="E51B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8767" tIns="48767" rIns="48767" bIns="48767" numCol="1" anchor="ctr">
                <a:noAutofit/>
              </a:bodyPr>
              <a:lstStyle/>
              <a:p>
                <a:pPr algn="ctr" defTabSz="3286421">
                  <a:lnSpc>
                    <a:spcPct val="90000"/>
                  </a:lnSpc>
                  <a:spcBef>
                    <a:spcPts val="1000"/>
                  </a:spcBef>
                  <a:defRPr sz="4400">
                    <a:solidFill>
                      <a:srgbClr val="FFFFFF"/>
                    </a:solidFill>
                    <a:latin typeface="メイリオ"/>
                    <a:ea typeface="メイリオ"/>
                    <a:cs typeface="メイリオ"/>
                    <a:sym typeface="メイリオ"/>
                  </a:defRPr>
                </a:pPr>
                <a:endParaRPr/>
              </a:p>
            </p:txBody>
          </p:sp>
          <p:sp>
            <p:nvSpPr>
              <p:cNvPr id="218" name="積み上げ"/>
              <p:cNvSpPr txBox="1"/>
              <p:nvPr/>
            </p:nvSpPr>
            <p:spPr>
              <a:xfrm>
                <a:off x="-1" y="196158"/>
                <a:ext cx="2712282" cy="68271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61957" tIns="61957" rIns="61957" bIns="61957" numCol="1" anchor="ctr">
                <a:spAutoFit/>
              </a:bodyPr>
              <a:lstStyle>
                <a:lvl1pPr algn="ctr" defTabSz="3286421">
                  <a:lnSpc>
                    <a:spcPct val="90000"/>
                  </a:lnSpc>
                  <a:spcBef>
                    <a:spcPts val="1900"/>
                  </a:spcBef>
                  <a:defRPr sz="4400">
                    <a:solidFill>
                      <a:srgbClr val="FFFFFF"/>
                    </a:solidFill>
                    <a:latin typeface="メイリオ"/>
                    <a:ea typeface="メイリオ"/>
                    <a:cs typeface="メイリオ"/>
                    <a:sym typeface="メイリオ"/>
                  </a:defRPr>
                </a:lvl1pPr>
              </a:lstStyle>
              <a:p>
                <a:r>
                  <a:t>積み上げ</a:t>
                </a:r>
              </a:p>
            </p:txBody>
          </p:sp>
        </p:grpSp>
      </p:grp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" name="テキスト ボックス 532"/>
          <p:cNvGrpSpPr/>
          <p:nvPr/>
        </p:nvGrpSpPr>
        <p:grpSpPr>
          <a:xfrm>
            <a:off x="8916890" y="12240090"/>
            <a:ext cx="958428" cy="331895"/>
            <a:chOff x="0" y="88053"/>
            <a:chExt cx="958426" cy="331893"/>
          </a:xfrm>
        </p:grpSpPr>
        <p:sp>
          <p:nvSpPr>
            <p:cNvPr id="222" name="四角形"/>
            <p:cNvSpPr/>
            <p:nvPr/>
          </p:nvSpPr>
          <p:spPr>
            <a:xfrm>
              <a:off x="0" y="88053"/>
              <a:ext cx="958427" cy="331894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accent2"/>
              </a:solidFill>
              <a:prstDash val="solid"/>
              <a:miter lim="8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pPr indent="216746" algn="just">
                <a:defRPr sz="1400"/>
              </a:pPr>
              <a:endParaRPr/>
            </a:p>
          </p:txBody>
        </p:sp>
        <p:sp>
          <p:nvSpPr>
            <p:cNvPr id="223" name="望む場面"/>
            <p:cNvSpPr/>
            <p:nvPr/>
          </p:nvSpPr>
          <p:spPr>
            <a:xfrm>
              <a:off x="6773" y="253999"/>
              <a:ext cx="94488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indent="216746" algn="just">
                <a:defRPr sz="1600">
                  <a:latin typeface="HG丸ｺﾞｼｯｸM-PRO"/>
                  <a:ea typeface="HG丸ｺﾞｼｯｸM-PRO"/>
                  <a:cs typeface="HG丸ｺﾞｼｯｸM-PRO"/>
                  <a:sym typeface="HG丸ｺﾞｼｯｸM-PRO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游ゴシック"/>
                </a:defRPr>
              </a:pPr>
              <a:r>
                <a:rPr>
                  <a:latin typeface="HG丸ｺﾞｼｯｸM-PRO"/>
                  <a:ea typeface="HG丸ｺﾞｼｯｸM-PRO"/>
                  <a:cs typeface="HG丸ｺﾞｼｯｸM-PRO"/>
                  <a:sym typeface="HG丸ｺﾞｼｯｸM-PRO"/>
                </a:rPr>
                <a:t>望む場面</a:t>
              </a:r>
            </a:p>
          </p:txBody>
        </p:sp>
      </p:grpSp>
      <p:sp>
        <p:nvSpPr>
          <p:cNvPr id="225" name="屈折矢印 35"/>
          <p:cNvSpPr/>
          <p:nvPr/>
        </p:nvSpPr>
        <p:spPr>
          <a:xfrm rot="5400000">
            <a:off x="8906731" y="12680357"/>
            <a:ext cx="245533" cy="1151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8318"/>
                </a:moveTo>
                <a:lnTo>
                  <a:pt x="18298" y="18318"/>
                </a:lnTo>
                <a:lnTo>
                  <a:pt x="18298" y="6459"/>
                </a:lnTo>
                <a:lnTo>
                  <a:pt x="16535" y="6459"/>
                </a:lnTo>
                <a:lnTo>
                  <a:pt x="19068" y="0"/>
                </a:lnTo>
                <a:lnTo>
                  <a:pt x="21600" y="6459"/>
                </a:lnTo>
                <a:lnTo>
                  <a:pt x="19837" y="6459"/>
                </a:lnTo>
                <a:lnTo>
                  <a:pt x="19837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accent2"/>
            </a:solidFill>
            <a:miter/>
          </a:ln>
        </p:spPr>
        <p:txBody>
          <a:bodyPr lIns="48767" tIns="48767" rIns="48767" bIns="48767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6" name="屈折矢印 33"/>
          <p:cNvSpPr/>
          <p:nvPr/>
        </p:nvSpPr>
        <p:spPr>
          <a:xfrm rot="5400000">
            <a:off x="8815290" y="13005477"/>
            <a:ext cx="496147" cy="1862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8318"/>
                </a:moveTo>
                <a:lnTo>
                  <a:pt x="18957" y="18318"/>
                </a:lnTo>
                <a:lnTo>
                  <a:pt x="18957" y="6459"/>
                </a:lnTo>
                <a:lnTo>
                  <a:pt x="17545" y="6459"/>
                </a:lnTo>
                <a:lnTo>
                  <a:pt x="19573" y="0"/>
                </a:lnTo>
                <a:lnTo>
                  <a:pt x="21600" y="6459"/>
                </a:lnTo>
                <a:lnTo>
                  <a:pt x="20189" y="6459"/>
                </a:lnTo>
                <a:lnTo>
                  <a:pt x="2018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accent2"/>
            </a:solidFill>
            <a:miter/>
          </a:ln>
        </p:spPr>
        <p:txBody>
          <a:bodyPr lIns="48767" tIns="48767" rIns="48767" bIns="48767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7" name="左矢印 31"/>
          <p:cNvSpPr/>
          <p:nvPr/>
        </p:nvSpPr>
        <p:spPr>
          <a:xfrm>
            <a:off x="7946610" y="12287504"/>
            <a:ext cx="955041" cy="274321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4B183"/>
          </a:solidFill>
          <a:ln w="12700">
            <a:solidFill>
              <a:schemeClr val="accent2"/>
            </a:solidFill>
            <a:miter/>
          </a:ln>
        </p:spPr>
        <p:txBody>
          <a:bodyPr lIns="48767" tIns="48767" rIns="48767" bIns="48767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8" name="右矢印 21"/>
          <p:cNvSpPr/>
          <p:nvPr/>
        </p:nvSpPr>
        <p:spPr>
          <a:xfrm>
            <a:off x="6554689" y="13127397"/>
            <a:ext cx="1056641" cy="27940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>
            <a:solidFill>
              <a:srgbClr val="32538F"/>
            </a:solidFill>
            <a:miter/>
          </a:ln>
        </p:spPr>
        <p:txBody>
          <a:bodyPr lIns="48767" tIns="48767" rIns="48767" bIns="48767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9" name="テキスト ボックス 16"/>
          <p:cNvSpPr txBox="1"/>
          <p:nvPr/>
        </p:nvSpPr>
        <p:spPr>
          <a:xfrm>
            <a:off x="4042757" y="3903598"/>
            <a:ext cx="5444237" cy="98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8767" tIns="48767" rIns="48767" bIns="48767">
            <a:spAutoFit/>
          </a:bodyPr>
          <a:lstStyle>
            <a:lvl1pPr>
              <a:lnSpc>
                <a:spcPct val="150000"/>
              </a:lnSpc>
              <a:defRPr sz="7000"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r>
              <a:t>主体性を持つ</a:t>
            </a:r>
          </a:p>
        </p:txBody>
      </p:sp>
      <p:pic>
        <p:nvPicPr>
          <p:cNvPr id="230" name="image4.tif" descr="image4.tif"/>
          <p:cNvPicPr>
            <a:picLocks noChangeAspect="1"/>
          </p:cNvPicPr>
          <p:nvPr/>
        </p:nvPicPr>
        <p:blipFill>
          <a:blip r:embed="rId2">
            <a:alphaModFix amt="25378"/>
          </a:blip>
          <a:stretch>
            <a:fillRect/>
          </a:stretch>
        </p:blipFill>
        <p:spPr>
          <a:xfrm>
            <a:off x="1619250" y="476250"/>
            <a:ext cx="9766300" cy="9258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テキスト ボックス 7"/>
          <p:cNvSpPr txBox="1"/>
          <p:nvPr/>
        </p:nvSpPr>
        <p:spPr>
          <a:xfrm>
            <a:off x="2015617" y="2605532"/>
            <a:ext cx="8973567" cy="4542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8767" tIns="48767" rIns="48767" bIns="48767">
            <a:spAutoFit/>
          </a:bodyPr>
          <a:lstStyle/>
          <a:p>
            <a:pPr>
              <a:lnSpc>
                <a:spcPct val="150000"/>
              </a:lnSpc>
              <a:defRPr sz="7000"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t>他人に意見を求めても</a:t>
            </a:r>
          </a:p>
          <a:p>
            <a:pPr>
              <a:lnSpc>
                <a:spcPct val="150000"/>
              </a:lnSpc>
              <a:defRPr sz="7000"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t>答えを求めない</a:t>
            </a:r>
          </a:p>
          <a:p>
            <a:pPr>
              <a:lnSpc>
                <a:spcPct val="150000"/>
              </a:lnSpc>
              <a:defRPr sz="7000"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t>答えは自分で決める</a:t>
            </a:r>
          </a:p>
        </p:txBody>
      </p:sp>
      <p:pic>
        <p:nvPicPr>
          <p:cNvPr id="233" name="image4.tif" descr="image4.tif"/>
          <p:cNvPicPr>
            <a:picLocks noChangeAspect="1"/>
          </p:cNvPicPr>
          <p:nvPr/>
        </p:nvPicPr>
        <p:blipFill>
          <a:blip r:embed="rId2">
            <a:alphaModFix amt="25378"/>
          </a:blip>
          <a:stretch>
            <a:fillRect/>
          </a:stretch>
        </p:blipFill>
        <p:spPr>
          <a:xfrm>
            <a:off x="1619250" y="476250"/>
            <a:ext cx="9766300" cy="9258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image4.tif" descr="image4.tif"/>
          <p:cNvPicPr>
            <a:picLocks noChangeAspect="1"/>
          </p:cNvPicPr>
          <p:nvPr/>
        </p:nvPicPr>
        <p:blipFill>
          <a:blip r:embed="rId2">
            <a:alphaModFix amt="25378"/>
          </a:blip>
          <a:stretch>
            <a:fillRect/>
          </a:stretch>
        </p:blipFill>
        <p:spPr>
          <a:xfrm>
            <a:off x="1619250" y="476250"/>
            <a:ext cx="9766300" cy="9258300"/>
          </a:xfrm>
          <a:prstGeom prst="rect">
            <a:avLst/>
          </a:prstGeom>
          <a:ln w="12700">
            <a:miter lim="400000"/>
          </a:ln>
        </p:spPr>
      </p:pic>
      <p:sp>
        <p:nvSpPr>
          <p:cNvPr id="232" name="テキスト ボックス 7"/>
          <p:cNvSpPr txBox="1"/>
          <p:nvPr/>
        </p:nvSpPr>
        <p:spPr>
          <a:xfrm>
            <a:off x="2015617" y="2605532"/>
            <a:ext cx="9972985" cy="4811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8767" tIns="48767" rIns="48767" bIns="48767">
            <a:spAutoFit/>
          </a:bodyPr>
          <a:lstStyle/>
          <a:p>
            <a:pPr>
              <a:lnSpc>
                <a:spcPct val="150000"/>
              </a:lnSpc>
              <a:defRPr sz="7000"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lang="ja-JP" altLang="en-US" dirty="0"/>
              <a:t>主体性が無いと</a:t>
            </a:r>
            <a:r>
              <a:rPr lang="en-US" altLang="ja-JP" dirty="0"/>
              <a:t>…</a:t>
            </a:r>
          </a:p>
          <a:p>
            <a:pPr>
              <a:lnSpc>
                <a:spcPct val="150000"/>
              </a:lnSpc>
              <a:defRPr sz="7000"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lang="ja-JP" altLang="en-US" dirty="0"/>
              <a:t>自分の人生のハンドルを</a:t>
            </a:r>
            <a:endParaRPr lang="en-US" altLang="ja-JP" dirty="0"/>
          </a:p>
          <a:p>
            <a:pPr>
              <a:lnSpc>
                <a:spcPct val="150000"/>
              </a:lnSpc>
              <a:defRPr sz="7000"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lang="ja-JP" altLang="en-US" dirty="0"/>
              <a:t>他人に渡すことになる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29526761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テキスト ボックス 5"/>
          <p:cNvSpPr txBox="1"/>
          <p:nvPr/>
        </p:nvSpPr>
        <p:spPr>
          <a:xfrm>
            <a:off x="1184143" y="1262713"/>
            <a:ext cx="2777237" cy="986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8767" tIns="48767" rIns="48767" bIns="48767">
            <a:spAutoFit/>
          </a:bodyPr>
          <a:lstStyle>
            <a:lvl1pPr>
              <a:defRPr sz="7000"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r>
              <a:t>まとめ</a:t>
            </a:r>
          </a:p>
        </p:txBody>
      </p:sp>
      <p:sp>
        <p:nvSpPr>
          <p:cNvPr id="236" name="テキスト ボックス 7"/>
          <p:cNvSpPr txBox="1"/>
          <p:nvPr/>
        </p:nvSpPr>
        <p:spPr>
          <a:xfrm>
            <a:off x="2783622" y="2659038"/>
            <a:ext cx="7074282" cy="7968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8767" tIns="48767" rIns="48767" bIns="48767">
            <a:spAutoFit/>
          </a:bodyPr>
          <a:lstStyle/>
          <a:p>
            <a:pPr>
              <a:lnSpc>
                <a:spcPct val="150000"/>
              </a:lnSpc>
              <a:defRPr sz="5500"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t>・交渉の考え方</a:t>
            </a:r>
          </a:p>
          <a:p>
            <a:pPr>
              <a:lnSpc>
                <a:spcPct val="150000"/>
              </a:lnSpc>
              <a:defRPr sz="5500"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t>・交渉のやり方</a:t>
            </a:r>
          </a:p>
          <a:p>
            <a:pPr>
              <a:lnSpc>
                <a:spcPct val="150000"/>
              </a:lnSpc>
              <a:defRPr sz="5500"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t>・稼ぐ力を身につける</a:t>
            </a:r>
          </a:p>
          <a:p>
            <a:pPr>
              <a:lnSpc>
                <a:spcPct val="150000"/>
              </a:lnSpc>
              <a:defRPr sz="5500"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t>・資産をつくる</a:t>
            </a:r>
          </a:p>
          <a:p>
            <a:pPr>
              <a:lnSpc>
                <a:spcPct val="150000"/>
              </a:lnSpc>
              <a:defRPr sz="5500"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t>・主体性を持つ</a:t>
            </a:r>
          </a:p>
        </p:txBody>
      </p:sp>
      <p:pic>
        <p:nvPicPr>
          <p:cNvPr id="237" name="image4.tif" descr="image4.tif"/>
          <p:cNvPicPr>
            <a:picLocks noChangeAspect="1"/>
          </p:cNvPicPr>
          <p:nvPr/>
        </p:nvPicPr>
        <p:blipFill>
          <a:blip r:embed="rId2">
            <a:alphaModFix amt="25378"/>
          </a:blip>
          <a:stretch>
            <a:fillRect/>
          </a:stretch>
        </p:blipFill>
        <p:spPr>
          <a:xfrm>
            <a:off x="1619250" y="476250"/>
            <a:ext cx="9766300" cy="9258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image4.tif" descr="image4.tif"/>
          <p:cNvPicPr>
            <a:picLocks noChangeAspect="1"/>
          </p:cNvPicPr>
          <p:nvPr/>
        </p:nvPicPr>
        <p:blipFill>
          <a:blip r:embed="rId2">
            <a:alphaModFix amt="25378"/>
          </a:blip>
          <a:stretch>
            <a:fillRect/>
          </a:stretch>
        </p:blipFill>
        <p:spPr>
          <a:xfrm>
            <a:off x="1671539" y="247650"/>
            <a:ext cx="9766300" cy="92583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4" name="テキスト ボックス 532"/>
          <p:cNvGrpSpPr/>
          <p:nvPr/>
        </p:nvGrpSpPr>
        <p:grpSpPr>
          <a:xfrm>
            <a:off x="8916890" y="12240090"/>
            <a:ext cx="958428" cy="331895"/>
            <a:chOff x="0" y="88053"/>
            <a:chExt cx="958426" cy="331893"/>
          </a:xfrm>
        </p:grpSpPr>
        <p:sp>
          <p:nvSpPr>
            <p:cNvPr id="222" name="四角形"/>
            <p:cNvSpPr/>
            <p:nvPr/>
          </p:nvSpPr>
          <p:spPr>
            <a:xfrm>
              <a:off x="0" y="88053"/>
              <a:ext cx="958427" cy="331894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accent2"/>
              </a:solidFill>
              <a:prstDash val="solid"/>
              <a:miter lim="8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pPr indent="216746" algn="just">
                <a:defRPr sz="1400"/>
              </a:pPr>
              <a:endParaRPr/>
            </a:p>
          </p:txBody>
        </p:sp>
        <p:sp>
          <p:nvSpPr>
            <p:cNvPr id="223" name="望む場面"/>
            <p:cNvSpPr/>
            <p:nvPr/>
          </p:nvSpPr>
          <p:spPr>
            <a:xfrm>
              <a:off x="6773" y="253999"/>
              <a:ext cx="94488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indent="216746" algn="just">
                <a:defRPr sz="1600">
                  <a:latin typeface="HG丸ｺﾞｼｯｸM-PRO"/>
                  <a:ea typeface="HG丸ｺﾞｼｯｸM-PRO"/>
                  <a:cs typeface="HG丸ｺﾞｼｯｸM-PRO"/>
                  <a:sym typeface="HG丸ｺﾞｼｯｸM-PRO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游ゴシック"/>
                </a:defRPr>
              </a:pPr>
              <a:r>
                <a:rPr>
                  <a:latin typeface="HG丸ｺﾞｼｯｸM-PRO"/>
                  <a:ea typeface="HG丸ｺﾞｼｯｸM-PRO"/>
                  <a:cs typeface="HG丸ｺﾞｼｯｸM-PRO"/>
                  <a:sym typeface="HG丸ｺﾞｼｯｸM-PRO"/>
                </a:rPr>
                <a:t>望む場面</a:t>
              </a:r>
            </a:p>
          </p:txBody>
        </p:sp>
      </p:grpSp>
      <p:sp>
        <p:nvSpPr>
          <p:cNvPr id="225" name="屈折矢印 35"/>
          <p:cNvSpPr/>
          <p:nvPr/>
        </p:nvSpPr>
        <p:spPr>
          <a:xfrm rot="5400000">
            <a:off x="8906731" y="12680357"/>
            <a:ext cx="245533" cy="1151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8318"/>
                </a:moveTo>
                <a:lnTo>
                  <a:pt x="18298" y="18318"/>
                </a:lnTo>
                <a:lnTo>
                  <a:pt x="18298" y="6459"/>
                </a:lnTo>
                <a:lnTo>
                  <a:pt x="16535" y="6459"/>
                </a:lnTo>
                <a:lnTo>
                  <a:pt x="19068" y="0"/>
                </a:lnTo>
                <a:lnTo>
                  <a:pt x="21600" y="6459"/>
                </a:lnTo>
                <a:lnTo>
                  <a:pt x="19837" y="6459"/>
                </a:lnTo>
                <a:lnTo>
                  <a:pt x="19837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accent2"/>
            </a:solidFill>
            <a:miter/>
          </a:ln>
        </p:spPr>
        <p:txBody>
          <a:bodyPr lIns="48767" tIns="48767" rIns="48767" bIns="48767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6" name="屈折矢印 33"/>
          <p:cNvSpPr/>
          <p:nvPr/>
        </p:nvSpPr>
        <p:spPr>
          <a:xfrm rot="5400000">
            <a:off x="8815290" y="13005477"/>
            <a:ext cx="496147" cy="1862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8318"/>
                </a:moveTo>
                <a:lnTo>
                  <a:pt x="18957" y="18318"/>
                </a:lnTo>
                <a:lnTo>
                  <a:pt x="18957" y="6459"/>
                </a:lnTo>
                <a:lnTo>
                  <a:pt x="17545" y="6459"/>
                </a:lnTo>
                <a:lnTo>
                  <a:pt x="19573" y="0"/>
                </a:lnTo>
                <a:lnTo>
                  <a:pt x="21600" y="6459"/>
                </a:lnTo>
                <a:lnTo>
                  <a:pt x="20189" y="6459"/>
                </a:lnTo>
                <a:lnTo>
                  <a:pt x="2018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accent2"/>
            </a:solidFill>
            <a:miter/>
          </a:ln>
        </p:spPr>
        <p:txBody>
          <a:bodyPr lIns="48767" tIns="48767" rIns="48767" bIns="48767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7" name="左矢印 31"/>
          <p:cNvSpPr/>
          <p:nvPr/>
        </p:nvSpPr>
        <p:spPr>
          <a:xfrm>
            <a:off x="7946610" y="12287504"/>
            <a:ext cx="955041" cy="274321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4B183"/>
          </a:solidFill>
          <a:ln w="12700">
            <a:solidFill>
              <a:schemeClr val="accent2"/>
            </a:solidFill>
            <a:miter/>
          </a:ln>
        </p:spPr>
        <p:txBody>
          <a:bodyPr lIns="48767" tIns="48767" rIns="48767" bIns="48767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8" name="右矢印 21"/>
          <p:cNvSpPr/>
          <p:nvPr/>
        </p:nvSpPr>
        <p:spPr>
          <a:xfrm>
            <a:off x="6554689" y="13127397"/>
            <a:ext cx="1056641" cy="27940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>
            <a:solidFill>
              <a:srgbClr val="32538F"/>
            </a:solidFill>
            <a:miter/>
          </a:ln>
        </p:spPr>
        <p:txBody>
          <a:bodyPr lIns="48767" tIns="48767" rIns="48767" bIns="48767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9" name="テキスト ボックス 16"/>
          <p:cNvSpPr txBox="1"/>
          <p:nvPr/>
        </p:nvSpPr>
        <p:spPr>
          <a:xfrm>
            <a:off x="4710082" y="4086969"/>
            <a:ext cx="3689213" cy="1579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8767" tIns="48767" rIns="48767" bIns="48767">
            <a:spAutoFit/>
          </a:bodyPr>
          <a:lstStyle>
            <a:lvl1pPr>
              <a:lnSpc>
                <a:spcPct val="150000"/>
              </a:lnSpc>
              <a:defRPr sz="7000"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r>
              <a:rPr lang="ja-JP" altLang="en-US" dirty="0"/>
              <a:t>さいごに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50227272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image4.tif" descr="image4.tif"/>
          <p:cNvPicPr>
            <a:picLocks noChangeAspect="1"/>
          </p:cNvPicPr>
          <p:nvPr/>
        </p:nvPicPr>
        <p:blipFill>
          <a:blip r:embed="rId2">
            <a:alphaModFix amt="25378"/>
          </a:blip>
          <a:stretch>
            <a:fillRect/>
          </a:stretch>
        </p:blipFill>
        <p:spPr>
          <a:xfrm>
            <a:off x="1579664" y="247650"/>
            <a:ext cx="9766300" cy="9258300"/>
          </a:xfrm>
          <a:prstGeom prst="rect">
            <a:avLst/>
          </a:prstGeom>
          <a:ln w="12700">
            <a:miter lim="400000"/>
          </a:ln>
        </p:spPr>
      </p:pic>
      <p:sp>
        <p:nvSpPr>
          <p:cNvPr id="235" name="テキスト ボックス 5"/>
          <p:cNvSpPr txBox="1"/>
          <p:nvPr/>
        </p:nvSpPr>
        <p:spPr>
          <a:xfrm>
            <a:off x="1184143" y="960076"/>
            <a:ext cx="2777237" cy="986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8767" tIns="48767" rIns="48767" bIns="48767">
            <a:spAutoFit/>
          </a:bodyPr>
          <a:lstStyle>
            <a:lvl1pPr>
              <a:defRPr sz="7000"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r>
              <a:rPr dirty="0" err="1"/>
              <a:t>まとめ</a:t>
            </a:r>
            <a:endParaRPr dirty="0"/>
          </a:p>
        </p:txBody>
      </p:sp>
      <p:sp>
        <p:nvSpPr>
          <p:cNvPr id="236" name="テキスト ボックス 7"/>
          <p:cNvSpPr txBox="1"/>
          <p:nvPr/>
        </p:nvSpPr>
        <p:spPr>
          <a:xfrm>
            <a:off x="2783622" y="3440916"/>
            <a:ext cx="8562342" cy="38014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8767" tIns="48767" rIns="48767" bIns="48767">
            <a:spAutoFit/>
          </a:bodyPr>
          <a:lstStyle/>
          <a:p>
            <a:pPr>
              <a:lnSpc>
                <a:spcPct val="150000"/>
              </a:lnSpc>
              <a:defRPr sz="5500"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lang="ja-JP" altLang="en-US" dirty="0"/>
              <a:t>ここまでやってみて</a:t>
            </a:r>
            <a:endParaRPr lang="en-US" altLang="ja-JP" dirty="0"/>
          </a:p>
          <a:p>
            <a:pPr>
              <a:lnSpc>
                <a:spcPct val="150000"/>
              </a:lnSpc>
              <a:defRPr sz="5500"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lang="ja-JP" altLang="en-US" dirty="0"/>
              <a:t>思ったこと・感じたことは</a:t>
            </a:r>
            <a:endParaRPr lang="en-US" altLang="ja-JP" dirty="0"/>
          </a:p>
          <a:p>
            <a:pPr>
              <a:lnSpc>
                <a:spcPct val="150000"/>
              </a:lnSpc>
              <a:defRPr sz="5500"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lang="ja-JP" altLang="en-US" dirty="0"/>
              <a:t>何ですか？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9140849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image4.tif" descr="image4.tif"/>
          <p:cNvPicPr>
            <a:picLocks noChangeAspect="1"/>
          </p:cNvPicPr>
          <p:nvPr/>
        </p:nvPicPr>
        <p:blipFill>
          <a:blip r:embed="rId2">
            <a:alphaModFix amt="25378"/>
          </a:blip>
          <a:stretch>
            <a:fillRect/>
          </a:stretch>
        </p:blipFill>
        <p:spPr>
          <a:xfrm>
            <a:off x="1619250" y="144945"/>
            <a:ext cx="9766300" cy="9258300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テキスト ボックス 5"/>
          <p:cNvSpPr txBox="1"/>
          <p:nvPr/>
        </p:nvSpPr>
        <p:spPr>
          <a:xfrm>
            <a:off x="2965775" y="4086969"/>
            <a:ext cx="7279940" cy="1579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8767" tIns="48767" rIns="48767" bIns="48767">
            <a:spAutoFit/>
          </a:bodyPr>
          <a:lstStyle>
            <a:lvl1pPr>
              <a:lnSpc>
                <a:spcPct val="150000"/>
              </a:lnSpc>
              <a:defRPr sz="7000"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pPr algn="ctr"/>
            <a:r>
              <a:rPr lang="ja-JP" altLang="en-US" dirty="0"/>
              <a:t>人生は交渉の連続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867985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テキスト ボックス 5"/>
          <p:cNvSpPr txBox="1"/>
          <p:nvPr/>
        </p:nvSpPr>
        <p:spPr>
          <a:xfrm>
            <a:off x="1115674" y="760674"/>
            <a:ext cx="9972985" cy="1579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8767" tIns="48767" rIns="48767" bIns="48767">
            <a:spAutoFit/>
          </a:bodyPr>
          <a:lstStyle>
            <a:lvl1pPr>
              <a:lnSpc>
                <a:spcPct val="150000"/>
              </a:lnSpc>
              <a:defRPr sz="7000"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pPr algn="ctr"/>
            <a:r>
              <a:rPr lang="ja-JP" altLang="en-US" dirty="0"/>
              <a:t>人生は欲求と交渉の連続</a:t>
            </a:r>
            <a:endParaRPr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1EBBF73-C905-493B-91B7-77E1E56B24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533" y="2517913"/>
            <a:ext cx="3538126" cy="5406887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ECB87955-BD07-4683-9101-9D67272E00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602" b="52996"/>
          <a:stretch/>
        </p:blipFill>
        <p:spPr>
          <a:xfrm>
            <a:off x="1245976" y="3693823"/>
            <a:ext cx="4081399" cy="4230977"/>
          </a:xfrm>
          <a:prstGeom prst="rect">
            <a:avLst/>
          </a:prstGeom>
        </p:spPr>
      </p:pic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2890A587-6F50-4111-95A2-EA622AB991C3}"/>
              </a:ext>
            </a:extLst>
          </p:cNvPr>
          <p:cNvCxnSpPr/>
          <p:nvPr/>
        </p:nvCxnSpPr>
        <p:spPr>
          <a:xfrm>
            <a:off x="5221357" y="5539409"/>
            <a:ext cx="1974573" cy="0"/>
          </a:xfrm>
          <a:prstGeom prst="straightConnector1">
            <a:avLst/>
          </a:prstGeom>
          <a:noFill/>
          <a:ln w="762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73511217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image4.tif" descr="image4.tif"/>
          <p:cNvPicPr>
            <a:picLocks noChangeAspect="1"/>
          </p:cNvPicPr>
          <p:nvPr/>
        </p:nvPicPr>
        <p:blipFill>
          <a:blip r:embed="rId2">
            <a:alphaModFix amt="25378"/>
          </a:blip>
          <a:stretch>
            <a:fillRect/>
          </a:stretch>
        </p:blipFill>
        <p:spPr>
          <a:xfrm>
            <a:off x="1619250" y="144945"/>
            <a:ext cx="9766300" cy="9258300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テキスト ボックス 5"/>
          <p:cNvSpPr txBox="1"/>
          <p:nvPr/>
        </p:nvSpPr>
        <p:spPr>
          <a:xfrm>
            <a:off x="1619250" y="3279056"/>
            <a:ext cx="9972985" cy="3195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8767" tIns="48767" rIns="48767" bIns="48767">
            <a:spAutoFit/>
          </a:bodyPr>
          <a:lstStyle>
            <a:lvl1pPr>
              <a:lnSpc>
                <a:spcPct val="150000"/>
              </a:lnSpc>
              <a:defRPr sz="7000"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pPr algn="ctr"/>
            <a:r>
              <a:rPr dirty="0" err="1"/>
              <a:t>交渉</a:t>
            </a:r>
            <a:r>
              <a:rPr lang="ja-JP" altLang="en-US" dirty="0"/>
              <a:t>が成立した人だけが</a:t>
            </a:r>
            <a:endParaRPr lang="en-US" altLang="ja-JP" dirty="0"/>
          </a:p>
          <a:p>
            <a:pPr algn="ctr"/>
            <a:r>
              <a:rPr lang="ja-JP" altLang="en-US" dirty="0"/>
              <a:t>豊かになれる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82422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5454DCDE-6A9E-4A97-B26B-94A0EC6F1FFB}"/>
              </a:ext>
            </a:extLst>
          </p:cNvPr>
          <p:cNvSpPr/>
          <p:nvPr/>
        </p:nvSpPr>
        <p:spPr>
          <a:xfrm>
            <a:off x="683524" y="2702528"/>
            <a:ext cx="7708587" cy="649448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8767" tIns="48767" rIns="48767" bIns="48767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游ゴシック"/>
            </a:endParaRPr>
          </a:p>
        </p:txBody>
      </p:sp>
      <p:sp>
        <p:nvSpPr>
          <p:cNvPr id="106" name="テキスト ボックス 5"/>
          <p:cNvSpPr txBox="1"/>
          <p:nvPr/>
        </p:nvSpPr>
        <p:spPr>
          <a:xfrm>
            <a:off x="683524" y="937210"/>
            <a:ext cx="11870940" cy="1241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8767" tIns="48767" rIns="48767" bIns="48767">
            <a:spAutoFit/>
          </a:bodyPr>
          <a:lstStyle>
            <a:lvl1pPr>
              <a:lnSpc>
                <a:spcPct val="150000"/>
              </a:lnSpc>
              <a:defRPr sz="7000"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pPr algn="ctr"/>
            <a:r>
              <a:rPr sz="5400" dirty="0" err="1"/>
              <a:t>交渉</a:t>
            </a:r>
            <a:r>
              <a:rPr lang="ja-JP" altLang="en-US" sz="5400" dirty="0"/>
              <a:t>が成立した人だけが豊かになれる</a:t>
            </a:r>
            <a:endParaRPr sz="54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5882C77-26BE-40F3-BE76-7A9650D88D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16" y="3797604"/>
            <a:ext cx="2594736" cy="410713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9D4D5F2-82F8-4247-8E93-11B3EF8081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366" y="3797604"/>
            <a:ext cx="2594736" cy="4107138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10616F4F-75E5-431C-8A46-7D51AE7CE78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348" y="4014041"/>
            <a:ext cx="2594736" cy="4107138"/>
          </a:xfrm>
          <a:prstGeom prst="rect">
            <a:avLst/>
          </a:prstGeom>
        </p:spPr>
      </p:pic>
      <p:cxnSp>
        <p:nvCxnSpPr>
          <p:cNvPr id="3" name="直線矢印コネクタ 2">
            <a:extLst>
              <a:ext uri="{FF2B5EF4-FFF2-40B4-BE49-F238E27FC236}">
                <a16:creationId xmlns:a16="http://schemas.microsoft.com/office/drawing/2014/main" id="{7001F4FD-23E0-4C58-BDEB-30AFD28A7A6A}"/>
              </a:ext>
            </a:extLst>
          </p:cNvPr>
          <p:cNvCxnSpPr/>
          <p:nvPr/>
        </p:nvCxnSpPr>
        <p:spPr>
          <a:xfrm>
            <a:off x="3646452" y="5473148"/>
            <a:ext cx="1694174" cy="0"/>
          </a:xfrm>
          <a:prstGeom prst="straightConnector1">
            <a:avLst/>
          </a:prstGeom>
          <a:noFill/>
          <a:ln w="76200" cap="flat">
            <a:solidFill>
              <a:srgbClr val="F89CCC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6140A2D8-0F3E-457F-84C5-0463D78C8221}"/>
              </a:ext>
            </a:extLst>
          </p:cNvPr>
          <p:cNvCxnSpPr/>
          <p:nvPr/>
        </p:nvCxnSpPr>
        <p:spPr>
          <a:xfrm flipH="1">
            <a:off x="3646452" y="6215270"/>
            <a:ext cx="1786939" cy="0"/>
          </a:xfrm>
          <a:prstGeom prst="straightConnector1">
            <a:avLst/>
          </a:prstGeom>
          <a:noFill/>
          <a:ln w="76200" cap="flat">
            <a:solidFill>
              <a:srgbClr val="76C8F8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テキスト ボックス 5">
            <a:extLst>
              <a:ext uri="{FF2B5EF4-FFF2-40B4-BE49-F238E27FC236}">
                <a16:creationId xmlns:a16="http://schemas.microsoft.com/office/drawing/2014/main" id="{A72D96F5-17E7-4518-BAF5-D49E4285940D}"/>
              </a:ext>
            </a:extLst>
          </p:cNvPr>
          <p:cNvSpPr txBox="1"/>
          <p:nvPr/>
        </p:nvSpPr>
        <p:spPr>
          <a:xfrm>
            <a:off x="5531005" y="7770516"/>
            <a:ext cx="2175978" cy="1241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8767" tIns="48767" rIns="48767" bIns="48767">
            <a:spAutoFit/>
          </a:bodyPr>
          <a:lstStyle>
            <a:lvl1pPr>
              <a:lnSpc>
                <a:spcPct val="150000"/>
              </a:lnSpc>
              <a:defRPr sz="7000"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pPr algn="ctr"/>
            <a:r>
              <a:rPr lang="ja-JP" altLang="en-US" sz="5400" dirty="0"/>
              <a:t>買い手</a:t>
            </a:r>
            <a:endParaRPr sz="5400" dirty="0"/>
          </a:p>
        </p:txBody>
      </p:sp>
      <p:sp>
        <p:nvSpPr>
          <p:cNvPr id="12" name="テキスト ボックス 5">
            <a:extLst>
              <a:ext uri="{FF2B5EF4-FFF2-40B4-BE49-F238E27FC236}">
                <a16:creationId xmlns:a16="http://schemas.microsoft.com/office/drawing/2014/main" id="{F9A4232E-7164-4192-B301-17204FAB2590}"/>
              </a:ext>
            </a:extLst>
          </p:cNvPr>
          <p:cNvSpPr txBox="1"/>
          <p:nvPr/>
        </p:nvSpPr>
        <p:spPr>
          <a:xfrm>
            <a:off x="1305167" y="7770515"/>
            <a:ext cx="2175979" cy="1241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8767" tIns="48767" rIns="48767" bIns="48767">
            <a:spAutoFit/>
          </a:bodyPr>
          <a:lstStyle>
            <a:lvl1pPr>
              <a:lnSpc>
                <a:spcPct val="150000"/>
              </a:lnSpc>
              <a:defRPr sz="7000"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pPr algn="ctr"/>
            <a:r>
              <a:rPr lang="ja-JP" altLang="en-US" sz="5400" dirty="0"/>
              <a:t>売り手</a:t>
            </a:r>
            <a:endParaRPr sz="5400" dirty="0"/>
          </a:p>
        </p:txBody>
      </p:sp>
      <p:sp>
        <p:nvSpPr>
          <p:cNvPr id="13" name="テキスト ボックス 5">
            <a:extLst>
              <a:ext uri="{FF2B5EF4-FFF2-40B4-BE49-F238E27FC236}">
                <a16:creationId xmlns:a16="http://schemas.microsoft.com/office/drawing/2014/main" id="{C096A97E-96B6-496B-8366-BB2B9872D0F8}"/>
              </a:ext>
            </a:extLst>
          </p:cNvPr>
          <p:cNvSpPr txBox="1"/>
          <p:nvPr/>
        </p:nvSpPr>
        <p:spPr>
          <a:xfrm>
            <a:off x="8875229" y="6067610"/>
            <a:ext cx="3560973" cy="21759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8767" tIns="48767" rIns="48767" bIns="48767">
            <a:spAutoFit/>
          </a:bodyPr>
          <a:lstStyle>
            <a:lvl1pPr>
              <a:lnSpc>
                <a:spcPct val="150000"/>
              </a:lnSpc>
              <a:defRPr sz="7000"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pPr algn="ctr"/>
            <a:r>
              <a:rPr lang="ja-JP" altLang="en-US" sz="5400" dirty="0"/>
              <a:t>何も</a:t>
            </a:r>
            <a:endParaRPr lang="en-US" altLang="ja-JP" sz="5400" dirty="0"/>
          </a:p>
          <a:p>
            <a:pPr algn="ctr">
              <a:lnSpc>
                <a:spcPct val="100000"/>
              </a:lnSpc>
            </a:pPr>
            <a:r>
              <a:rPr lang="ja-JP" altLang="en-US" sz="5400" dirty="0"/>
              <a:t>変わらない</a:t>
            </a:r>
            <a:endParaRPr sz="5400" dirty="0"/>
          </a:p>
        </p:txBody>
      </p:sp>
      <p:sp>
        <p:nvSpPr>
          <p:cNvPr id="14" name="テキスト ボックス 5">
            <a:extLst>
              <a:ext uri="{FF2B5EF4-FFF2-40B4-BE49-F238E27FC236}">
                <a16:creationId xmlns:a16="http://schemas.microsoft.com/office/drawing/2014/main" id="{D893FBA5-5E52-4831-9757-4FD6078EFF1F}"/>
              </a:ext>
            </a:extLst>
          </p:cNvPr>
          <p:cNvSpPr txBox="1"/>
          <p:nvPr/>
        </p:nvSpPr>
        <p:spPr>
          <a:xfrm>
            <a:off x="3059301" y="3538330"/>
            <a:ext cx="2868476" cy="1760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8767" tIns="48767" rIns="48767" bIns="48767">
            <a:spAutoFit/>
          </a:bodyPr>
          <a:lstStyle>
            <a:lvl1pPr>
              <a:lnSpc>
                <a:spcPct val="150000"/>
              </a:lnSpc>
              <a:defRPr sz="7000"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5400" dirty="0"/>
              <a:t>価格以上</a:t>
            </a:r>
            <a:endParaRPr lang="en-US" altLang="ja-JP" sz="5400" dirty="0"/>
          </a:p>
          <a:p>
            <a:pPr algn="ctr">
              <a:lnSpc>
                <a:spcPct val="100000"/>
              </a:lnSpc>
            </a:pPr>
            <a:r>
              <a:rPr lang="ja-JP" altLang="en-US" sz="5400" dirty="0"/>
              <a:t>の価値</a:t>
            </a:r>
            <a:endParaRPr sz="5400" dirty="0"/>
          </a:p>
        </p:txBody>
      </p:sp>
      <p:sp>
        <p:nvSpPr>
          <p:cNvPr id="15" name="テキスト ボックス 5">
            <a:extLst>
              <a:ext uri="{FF2B5EF4-FFF2-40B4-BE49-F238E27FC236}">
                <a16:creationId xmlns:a16="http://schemas.microsoft.com/office/drawing/2014/main" id="{BFD4B99F-83CC-4A83-9E97-3B7D6080D741}"/>
              </a:ext>
            </a:extLst>
          </p:cNvPr>
          <p:cNvSpPr txBox="1"/>
          <p:nvPr/>
        </p:nvSpPr>
        <p:spPr>
          <a:xfrm>
            <a:off x="3857145" y="6389609"/>
            <a:ext cx="1483481" cy="9294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8767" tIns="48767" rIns="48767" bIns="48767">
            <a:spAutoFit/>
          </a:bodyPr>
          <a:lstStyle>
            <a:lvl1pPr>
              <a:lnSpc>
                <a:spcPct val="150000"/>
              </a:lnSpc>
              <a:defRPr sz="7000"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5400" dirty="0"/>
              <a:t>お金</a:t>
            </a:r>
            <a:endParaRPr sz="5400" dirty="0"/>
          </a:p>
        </p:txBody>
      </p:sp>
    </p:spTree>
    <p:extLst>
      <p:ext uri="{BB962C8B-B14F-4D97-AF65-F5344CB8AC3E}">
        <p14:creationId xmlns:p14="http://schemas.microsoft.com/office/powerpoint/2010/main" val="251292590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テキスト ボックス 5"/>
          <p:cNvSpPr txBox="1"/>
          <p:nvPr/>
        </p:nvSpPr>
        <p:spPr>
          <a:xfrm>
            <a:off x="722781" y="1437196"/>
            <a:ext cx="10778237" cy="2320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8767" tIns="48767" rIns="48767" bIns="48767">
            <a:spAutoFit/>
          </a:bodyPr>
          <a:lstStyle/>
          <a:p>
            <a:pPr>
              <a:defRPr sz="7000"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t>・自分のためだけでなく、</a:t>
            </a:r>
          </a:p>
          <a:p>
            <a:pPr>
              <a:defRPr sz="7000"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t>　相手のためも考える</a:t>
            </a:r>
          </a:p>
        </p:txBody>
      </p:sp>
      <p:sp>
        <p:nvSpPr>
          <p:cNvPr id="110" name="テキスト ボックス 6"/>
          <p:cNvSpPr txBox="1"/>
          <p:nvPr/>
        </p:nvSpPr>
        <p:spPr>
          <a:xfrm>
            <a:off x="92385" y="5309104"/>
            <a:ext cx="13589415" cy="23295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8767" tIns="48767" rIns="48767" bIns="48767">
            <a:spAutoFit/>
          </a:bodyPr>
          <a:lstStyle/>
          <a:p>
            <a:pPr>
              <a:lnSpc>
                <a:spcPct val="150000"/>
              </a:lnSpc>
              <a:defRPr sz="5500"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t>「これを買いませんか？」</a:t>
            </a:r>
          </a:p>
          <a:p>
            <a:pPr>
              <a:lnSpc>
                <a:spcPct val="150000"/>
              </a:lnSpc>
              <a:defRPr sz="5500"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t>→「買っていただくとこうなりますよ？」</a:t>
            </a:r>
          </a:p>
        </p:txBody>
      </p:sp>
      <p:pic>
        <p:nvPicPr>
          <p:cNvPr id="111" name="image4.tif" descr="image4.tif"/>
          <p:cNvPicPr>
            <a:picLocks noChangeAspect="1"/>
          </p:cNvPicPr>
          <p:nvPr/>
        </p:nvPicPr>
        <p:blipFill>
          <a:blip r:embed="rId2">
            <a:alphaModFix amt="25378"/>
          </a:blip>
          <a:stretch>
            <a:fillRect/>
          </a:stretch>
        </p:blipFill>
        <p:spPr>
          <a:xfrm>
            <a:off x="1619250" y="476250"/>
            <a:ext cx="9766300" cy="9258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テキスト ボックス 5"/>
          <p:cNvSpPr txBox="1"/>
          <p:nvPr/>
        </p:nvSpPr>
        <p:spPr>
          <a:xfrm>
            <a:off x="776968" y="1936116"/>
            <a:ext cx="8111237" cy="986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8767" tIns="48767" rIns="48767" bIns="48767">
            <a:spAutoFit/>
          </a:bodyPr>
          <a:lstStyle>
            <a:lvl1pPr>
              <a:lnSpc>
                <a:spcPct val="150000"/>
              </a:lnSpc>
              <a:defRPr sz="7000"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r>
              <a:rPr dirty="0"/>
              <a:t>・</a:t>
            </a:r>
            <a:r>
              <a:rPr dirty="0" err="1"/>
              <a:t>相手のための提案</a:t>
            </a:r>
            <a:endParaRPr dirty="0"/>
          </a:p>
        </p:txBody>
      </p:sp>
      <p:sp>
        <p:nvSpPr>
          <p:cNvPr id="114" name="テキスト ボックス 6"/>
          <p:cNvSpPr txBox="1"/>
          <p:nvPr/>
        </p:nvSpPr>
        <p:spPr>
          <a:xfrm>
            <a:off x="1457398" y="4807641"/>
            <a:ext cx="10587737" cy="2208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8767" tIns="48767" rIns="48767" bIns="48767">
            <a:spAutoFit/>
          </a:bodyPr>
          <a:lstStyle/>
          <a:p>
            <a:pPr>
              <a:lnSpc>
                <a:spcPct val="150000"/>
              </a:lnSpc>
              <a:defRPr sz="5500"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t>相手の現状と望みを知り</a:t>
            </a:r>
          </a:p>
          <a:p>
            <a:pPr>
              <a:lnSpc>
                <a:spcPct val="150000"/>
              </a:lnSpc>
              <a:defRPr sz="5500"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t>そのために必要な情報を提供する</a:t>
            </a:r>
          </a:p>
        </p:txBody>
      </p:sp>
      <p:pic>
        <p:nvPicPr>
          <p:cNvPr id="115" name="image4.tif" descr="image4.tif"/>
          <p:cNvPicPr>
            <a:picLocks noChangeAspect="1"/>
          </p:cNvPicPr>
          <p:nvPr/>
        </p:nvPicPr>
        <p:blipFill>
          <a:blip r:embed="rId2">
            <a:alphaModFix amt="25378"/>
          </a:blip>
          <a:stretch>
            <a:fillRect/>
          </a:stretch>
        </p:blipFill>
        <p:spPr>
          <a:xfrm>
            <a:off x="1619250" y="476250"/>
            <a:ext cx="9766300" cy="9258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テキスト ボックス 5"/>
          <p:cNvSpPr txBox="1"/>
          <p:nvPr/>
        </p:nvSpPr>
        <p:spPr>
          <a:xfrm>
            <a:off x="2679321" y="301009"/>
            <a:ext cx="6869572" cy="1495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8767" tIns="48767" rIns="48767" bIns="48767">
            <a:spAutoFit/>
          </a:bodyPr>
          <a:lstStyle>
            <a:lvl1pPr>
              <a:lnSpc>
                <a:spcPct val="150000"/>
              </a:lnSpc>
              <a:defRPr sz="7000"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pPr algn="ctr"/>
            <a:r>
              <a:rPr lang="ja-JP" altLang="en-US" sz="6600" dirty="0"/>
              <a:t>相手のための提案</a:t>
            </a:r>
            <a:endParaRPr sz="66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5882C77-26BE-40F3-BE76-7A9650D88D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78" y="1484761"/>
            <a:ext cx="2594736" cy="410713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9D4D5F2-82F8-4247-8E93-11B3EF8081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873" y="4161701"/>
            <a:ext cx="2594736" cy="4107138"/>
          </a:xfrm>
          <a:prstGeom prst="rect">
            <a:avLst/>
          </a:prstGeom>
        </p:spPr>
      </p:pic>
      <p:cxnSp>
        <p:nvCxnSpPr>
          <p:cNvPr id="3" name="直線矢印コネクタ 2">
            <a:extLst>
              <a:ext uri="{FF2B5EF4-FFF2-40B4-BE49-F238E27FC236}">
                <a16:creationId xmlns:a16="http://schemas.microsoft.com/office/drawing/2014/main" id="{7001F4FD-23E0-4C58-BDEB-30AFD28A7A6A}"/>
              </a:ext>
            </a:extLst>
          </p:cNvPr>
          <p:cNvCxnSpPr>
            <a:cxnSpLocks/>
          </p:cNvCxnSpPr>
          <p:nvPr/>
        </p:nvCxnSpPr>
        <p:spPr>
          <a:xfrm>
            <a:off x="3527577" y="3514917"/>
            <a:ext cx="3564352" cy="1361883"/>
          </a:xfrm>
          <a:prstGeom prst="straightConnector1">
            <a:avLst/>
          </a:prstGeom>
          <a:noFill/>
          <a:ln w="76200" cap="flat">
            <a:solidFill>
              <a:srgbClr val="F89CCC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6140A2D8-0F3E-457F-84C5-0463D78C8221}"/>
              </a:ext>
            </a:extLst>
          </p:cNvPr>
          <p:cNvCxnSpPr>
            <a:cxnSpLocks/>
          </p:cNvCxnSpPr>
          <p:nvPr/>
        </p:nvCxnSpPr>
        <p:spPr>
          <a:xfrm flipV="1">
            <a:off x="5618782" y="3245243"/>
            <a:ext cx="4638401" cy="3004835"/>
          </a:xfrm>
          <a:prstGeom prst="straightConnector1">
            <a:avLst/>
          </a:prstGeom>
          <a:noFill/>
          <a:ln w="76200" cap="flat">
            <a:solidFill>
              <a:srgbClr val="76C8F8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テキスト ボックス 5">
            <a:extLst>
              <a:ext uri="{FF2B5EF4-FFF2-40B4-BE49-F238E27FC236}">
                <a16:creationId xmlns:a16="http://schemas.microsoft.com/office/drawing/2014/main" id="{A72D96F5-17E7-4518-BAF5-D49E4285940D}"/>
              </a:ext>
            </a:extLst>
          </p:cNvPr>
          <p:cNvSpPr txBox="1"/>
          <p:nvPr/>
        </p:nvSpPr>
        <p:spPr>
          <a:xfrm>
            <a:off x="2726895" y="7897493"/>
            <a:ext cx="4253470" cy="1241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8767" tIns="48767" rIns="48767" bIns="48767">
            <a:spAutoFit/>
          </a:bodyPr>
          <a:lstStyle>
            <a:lvl1pPr>
              <a:lnSpc>
                <a:spcPct val="150000"/>
              </a:lnSpc>
              <a:defRPr sz="7000"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pPr algn="ctr"/>
            <a:r>
              <a:rPr lang="ja-JP" altLang="en-US" sz="5400" dirty="0"/>
              <a:t>買い手の現状</a:t>
            </a:r>
            <a:endParaRPr sz="5400" dirty="0"/>
          </a:p>
        </p:txBody>
      </p:sp>
      <p:sp>
        <p:nvSpPr>
          <p:cNvPr id="12" name="テキスト ボックス 5">
            <a:extLst>
              <a:ext uri="{FF2B5EF4-FFF2-40B4-BE49-F238E27FC236}">
                <a16:creationId xmlns:a16="http://schemas.microsoft.com/office/drawing/2014/main" id="{F9A4232E-7164-4192-B301-17204FAB2590}"/>
              </a:ext>
            </a:extLst>
          </p:cNvPr>
          <p:cNvSpPr txBox="1"/>
          <p:nvPr/>
        </p:nvSpPr>
        <p:spPr>
          <a:xfrm>
            <a:off x="769446" y="5150712"/>
            <a:ext cx="2175979" cy="1241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8767" tIns="48767" rIns="48767" bIns="48767">
            <a:spAutoFit/>
          </a:bodyPr>
          <a:lstStyle>
            <a:lvl1pPr>
              <a:lnSpc>
                <a:spcPct val="150000"/>
              </a:lnSpc>
              <a:defRPr sz="7000"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pPr algn="ctr"/>
            <a:r>
              <a:rPr lang="ja-JP" altLang="en-US" sz="5400" dirty="0"/>
              <a:t>売り手</a:t>
            </a:r>
            <a:endParaRPr sz="5400" dirty="0"/>
          </a:p>
        </p:txBody>
      </p:sp>
      <p:sp>
        <p:nvSpPr>
          <p:cNvPr id="15" name="テキスト ボックス 5">
            <a:extLst>
              <a:ext uri="{FF2B5EF4-FFF2-40B4-BE49-F238E27FC236}">
                <a16:creationId xmlns:a16="http://schemas.microsoft.com/office/drawing/2014/main" id="{BFD4B99F-83CC-4A83-9E97-3B7D6080D741}"/>
              </a:ext>
            </a:extLst>
          </p:cNvPr>
          <p:cNvSpPr txBox="1"/>
          <p:nvPr/>
        </p:nvSpPr>
        <p:spPr>
          <a:xfrm>
            <a:off x="4290160" y="3008630"/>
            <a:ext cx="2868476" cy="9294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8767" tIns="48767" rIns="48767" bIns="48767">
            <a:spAutoFit/>
          </a:bodyPr>
          <a:lstStyle>
            <a:lvl1pPr>
              <a:lnSpc>
                <a:spcPct val="150000"/>
              </a:lnSpc>
              <a:defRPr sz="7000"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5400" dirty="0"/>
              <a:t>情報提供</a:t>
            </a:r>
            <a:endParaRPr sz="5400" dirty="0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921BA29F-6A0D-45EE-A557-5FCBA7FC22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499" y="1191672"/>
            <a:ext cx="2594736" cy="4107138"/>
          </a:xfrm>
          <a:prstGeom prst="rect">
            <a:avLst/>
          </a:prstGeom>
        </p:spPr>
      </p:pic>
      <p:sp>
        <p:nvSpPr>
          <p:cNvPr id="17" name="テキスト ボックス 5">
            <a:extLst>
              <a:ext uri="{FF2B5EF4-FFF2-40B4-BE49-F238E27FC236}">
                <a16:creationId xmlns:a16="http://schemas.microsoft.com/office/drawing/2014/main" id="{15BF79B0-0CD0-4B27-8045-8580F8DA4FC1}"/>
              </a:ext>
            </a:extLst>
          </p:cNvPr>
          <p:cNvSpPr txBox="1"/>
          <p:nvPr/>
        </p:nvSpPr>
        <p:spPr>
          <a:xfrm>
            <a:off x="8633566" y="5124784"/>
            <a:ext cx="4253470" cy="1241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8767" tIns="48767" rIns="48767" bIns="48767">
            <a:spAutoFit/>
          </a:bodyPr>
          <a:lstStyle>
            <a:lvl1pPr>
              <a:lnSpc>
                <a:spcPct val="150000"/>
              </a:lnSpc>
              <a:defRPr sz="7000"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pPr algn="ctr"/>
            <a:r>
              <a:rPr lang="ja-JP" altLang="en-US" sz="5400" dirty="0"/>
              <a:t>買い手の理想</a:t>
            </a:r>
            <a:endParaRPr sz="5400" dirty="0"/>
          </a:p>
        </p:txBody>
      </p:sp>
    </p:spTree>
    <p:extLst>
      <p:ext uri="{BB962C8B-B14F-4D97-AF65-F5344CB8AC3E}">
        <p14:creationId xmlns:p14="http://schemas.microsoft.com/office/powerpoint/2010/main" val="155642902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テーマ">
  <a:themeElements>
    <a:clrScheme name="Office テーマ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テーマ">
      <a:majorFont>
        <a:latin typeface="Helvetica"/>
        <a:ea typeface="Helvetica"/>
        <a:cs typeface="Helvetica"/>
      </a:majorFont>
      <a:minorFont>
        <a:latin typeface="游ゴシック"/>
        <a:ea typeface="游ゴシック"/>
        <a:cs typeface="游ゴシック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8767" tIns="48767" rIns="48767" bIns="48767" numCol="1" spcCol="38100" rtlCol="0" anchor="ctr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游ゴシック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8767" tIns="48767" rIns="48767" bIns="48767" numCol="1" spcCol="38100" rtlCol="0" anchor="t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游ゴシック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 テーマ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テーマ">
      <a:majorFont>
        <a:latin typeface="Helvetica"/>
        <a:ea typeface="Helvetica"/>
        <a:cs typeface="Helvetica"/>
      </a:majorFont>
      <a:minorFont>
        <a:latin typeface="游ゴシック"/>
        <a:ea typeface="游ゴシック"/>
        <a:cs typeface="游ゴシック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8767" tIns="48767" rIns="48767" bIns="48767" numCol="1" spcCol="38100" rtlCol="0" anchor="ctr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游ゴシック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8767" tIns="48767" rIns="48767" bIns="48767" numCol="1" spcCol="38100" rtlCol="0" anchor="t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游ゴシック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202</Words>
  <Application>Microsoft Office PowerPoint</Application>
  <PresentationFormat>ユーザー設定</PresentationFormat>
  <Paragraphs>85</Paragraphs>
  <Slides>26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26</vt:i4>
      </vt:variant>
    </vt:vector>
  </HeadingPairs>
  <TitlesOfParts>
    <vt:vector size="34" baseType="lpstr">
      <vt:lpstr>Graphik</vt:lpstr>
      <vt:lpstr>Graphik Medium</vt:lpstr>
      <vt:lpstr>HG丸ｺﾞｼｯｸM-PRO</vt:lpstr>
      <vt:lpstr>メイリオ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ひめさとこ</dc:creator>
  <cp:lastModifiedBy>さとこ ひめ</cp:lastModifiedBy>
  <cp:revision>1</cp:revision>
  <dcterms:modified xsi:type="dcterms:W3CDTF">2021-10-25T03:22:37Z</dcterms:modified>
</cp:coreProperties>
</file>