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5"/>
    <p:restoredTop sz="94696"/>
  </p:normalViewPr>
  <p:slideViewPr>
    <p:cSldViewPr snapToGrid="0">
      <p:cViewPr varScale="1">
        <p:scale>
          <a:sx n="105" d="100"/>
          <a:sy n="105" d="100"/>
        </p:scale>
        <p:origin x="1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E3598BE3-EA77-FD6A-E977-B67F05462B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68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45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27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6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3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07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66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0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78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95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35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EE115-6EC4-EE4B-8124-C97184657B1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31E6D-4579-CE42-B7A6-6184217C4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7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B5631AD-EDC9-FCCD-3FAD-A7E8EEB784D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145063" y="2704901"/>
            <a:ext cx="2773179" cy="3518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600"/>
              <a:t>テキスト入力</a:t>
            </a:r>
            <a:endParaRPr kumimoji="1" lang="ja-JP" altLang="en-US" sz="160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7E2477A5-0AF3-8E61-48C8-D6E4B8A9F38B}"/>
              </a:ext>
            </a:extLst>
          </p:cNvPr>
          <p:cNvSpPr txBox="1">
            <a:spLocks/>
          </p:cNvSpPr>
          <p:nvPr/>
        </p:nvSpPr>
        <p:spPr>
          <a:xfrm>
            <a:off x="249054" y="2704901"/>
            <a:ext cx="2773179" cy="3518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/>
              <a:t>テキスト入力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B6544EFE-3A7B-BBB4-0387-6A4DDA3D655D}"/>
              </a:ext>
            </a:extLst>
          </p:cNvPr>
          <p:cNvSpPr txBox="1">
            <a:spLocks/>
          </p:cNvSpPr>
          <p:nvPr/>
        </p:nvSpPr>
        <p:spPr>
          <a:xfrm>
            <a:off x="6121767" y="2704901"/>
            <a:ext cx="2773179" cy="3518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/>
              <a:t>テキスト入力</a:t>
            </a:r>
          </a:p>
        </p:txBody>
      </p:sp>
    </p:spTree>
    <p:extLst>
      <p:ext uri="{BB962C8B-B14F-4D97-AF65-F5344CB8AC3E}">
        <p14:creationId xmlns:p14="http://schemas.microsoft.com/office/powerpoint/2010/main" val="1218441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 2013 - 2022">
  <a:themeElements>
    <a:clrScheme name="Office テーマ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</TotalTime>
  <Words>6</Words>
  <Application>Microsoft Macintosh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 2013 - 2022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濱田 恭子</dc:creator>
  <cp:lastModifiedBy>濱田 恭子</cp:lastModifiedBy>
  <cp:revision>1</cp:revision>
  <dcterms:created xsi:type="dcterms:W3CDTF">2023-02-02T12:30:04Z</dcterms:created>
  <dcterms:modified xsi:type="dcterms:W3CDTF">2023-02-02T12:57:49Z</dcterms:modified>
</cp:coreProperties>
</file>